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60" r:id="rId5"/>
  </p:sldMasterIdLst>
  <p:notesMasterIdLst>
    <p:notesMasterId r:id="rId20"/>
  </p:notesMasterIdLst>
  <p:handoutMasterIdLst>
    <p:handoutMasterId r:id="rId21"/>
  </p:handoutMasterIdLst>
  <p:sldIdLst>
    <p:sldId id="257" r:id="rId6"/>
    <p:sldId id="268" r:id="rId7"/>
    <p:sldId id="267" r:id="rId8"/>
    <p:sldId id="269" r:id="rId9"/>
    <p:sldId id="272" r:id="rId10"/>
    <p:sldId id="273" r:id="rId11"/>
    <p:sldId id="274" r:id="rId12"/>
    <p:sldId id="275" r:id="rId13"/>
    <p:sldId id="277" r:id="rId14"/>
    <p:sldId id="276" r:id="rId15"/>
    <p:sldId id="640" r:id="rId16"/>
    <p:sldId id="639" r:id="rId17"/>
    <p:sldId id="754" r:id="rId18"/>
    <p:sldId id="26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3720" autoAdjust="0"/>
  </p:normalViewPr>
  <p:slideViewPr>
    <p:cSldViewPr>
      <p:cViewPr varScale="1">
        <p:scale>
          <a:sx n="73" d="100"/>
          <a:sy n="73" d="100"/>
        </p:scale>
        <p:origin x="3666" y="60"/>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1/9/2019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1/9/2019</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2</a:t>
            </a:fld>
            <a:endParaRPr lang="en-US"/>
          </a:p>
        </p:txBody>
      </p:sp>
    </p:spTree>
    <p:extLst>
      <p:ext uri="{BB962C8B-B14F-4D97-AF65-F5344CB8AC3E}">
        <p14:creationId xmlns:p14="http://schemas.microsoft.com/office/powerpoint/2010/main" val="955562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This is not a glorified CMD prompt.  It’s an object </a:t>
            </a:r>
            <a:r>
              <a:rPr lang="en-US" sz="1600" dirty="0"/>
              <a:t>oriented scripting language built on .NET framework.</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dirty="0"/>
              <a:t>You have access to .NET objects, classes and methods as well so if there isn’t a Cmdlet for what you want to do, you can build them yourself.  </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dirty="0"/>
              <a:t>Powershell was introduced in Exchange 2007.</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dirty="0"/>
              <a:t>Raise you hand:  Who has used? </a:t>
            </a:r>
          </a:p>
          <a:p>
            <a:pPr marL="285750" marR="0" lvl="0" indent="-285750" algn="l" defTabSz="1218987" rtl="0" eaLnBrk="1" fontAlgn="auto" latinLnBrk="0" hangingPunct="1">
              <a:lnSpc>
                <a:spcPct val="100000"/>
              </a:lnSpc>
              <a:spcBef>
                <a:spcPts val="0"/>
              </a:spcBef>
              <a:spcAft>
                <a:spcPts val="0"/>
              </a:spcAft>
              <a:buClrTx/>
              <a:buSzTx/>
              <a:buFontTx/>
              <a:buChar char="-"/>
              <a:tabLst/>
              <a:defRPr/>
            </a:pPr>
            <a:r>
              <a:rPr lang="en-US" sz="1600" dirty="0"/>
              <a:t>Batch files</a:t>
            </a:r>
          </a:p>
          <a:p>
            <a:pPr marL="285750" marR="0" lvl="0" indent="-285750" algn="l" defTabSz="1218987" rtl="0" eaLnBrk="1" fontAlgn="auto" latinLnBrk="0" hangingPunct="1">
              <a:lnSpc>
                <a:spcPct val="100000"/>
              </a:lnSpc>
              <a:spcBef>
                <a:spcPts val="0"/>
              </a:spcBef>
              <a:spcAft>
                <a:spcPts val="0"/>
              </a:spcAft>
              <a:buClrTx/>
              <a:buSzTx/>
              <a:buFontTx/>
              <a:buChar char="-"/>
              <a:tabLst/>
              <a:defRPr/>
            </a:pPr>
            <a:r>
              <a:rPr lang="en-US" sz="1600" dirty="0"/>
              <a:t>VBScript</a:t>
            </a:r>
          </a:p>
          <a:p>
            <a:pPr marL="285750" marR="0" lvl="0" indent="-285750" algn="l" defTabSz="1218987" rtl="0" eaLnBrk="1" fontAlgn="auto" latinLnBrk="0" hangingPunct="1">
              <a:lnSpc>
                <a:spcPct val="100000"/>
              </a:lnSpc>
              <a:spcBef>
                <a:spcPts val="0"/>
              </a:spcBef>
              <a:spcAft>
                <a:spcPts val="0"/>
              </a:spcAft>
              <a:buClrTx/>
              <a:buSzTx/>
              <a:buFontTx/>
              <a:buChar char="-"/>
              <a:tabLst/>
              <a:defRPr/>
            </a:pPr>
            <a:r>
              <a:rPr lang="en-US" sz="1600" dirty="0"/>
              <a:t>PowerShell</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Powershell follows the a verb-noun naming convention.  You will see later how this makes it easier to find what you need. </a:t>
            </a:r>
          </a:p>
        </p:txBody>
      </p:sp>
      <p:sp>
        <p:nvSpPr>
          <p:cNvPr id="4" name="Slide Number Placeholder 3"/>
          <p:cNvSpPr>
            <a:spLocks noGrp="1"/>
          </p:cNvSpPr>
          <p:nvPr>
            <p:ph type="sldNum" sz="quarter" idx="5"/>
          </p:nvPr>
        </p:nvSpPr>
        <p:spPr/>
        <p:txBody>
          <a:bodyPr/>
          <a:lstStyle/>
          <a:p>
            <a:fld id="{3EBA5BD7-F043-4D1B-AA17-CD412FC534DE}" type="slidenum">
              <a:rPr lang="en-US" smtClean="0"/>
              <a:t>5</a:t>
            </a:fld>
            <a:endParaRPr lang="en-US"/>
          </a:p>
        </p:txBody>
      </p:sp>
    </p:spTree>
    <p:extLst>
      <p:ext uri="{BB962C8B-B14F-4D97-AF65-F5344CB8AC3E}">
        <p14:creationId xmlns:p14="http://schemas.microsoft.com/office/powerpoint/2010/main" val="859686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b="1" dirty="0"/>
              <a:t>Over 500 cmdlets</a:t>
            </a:r>
          </a:p>
          <a:p>
            <a:pPr marL="285750" indent="-285750">
              <a:buFont typeface="Arial" panose="020B0604020202020204" pitchFamily="34" charset="0"/>
              <a:buChar char="•"/>
            </a:pPr>
            <a:r>
              <a:rPr lang="en-US" sz="1600" b="0" i="0" kern="1200" dirty="0">
                <a:solidFill>
                  <a:schemeClr val="tx1"/>
                </a:solidFill>
                <a:effectLst/>
                <a:latin typeface="+mn-lt"/>
                <a:ea typeface="+mn-ea"/>
                <a:cs typeface="+mn-cs"/>
              </a:rPr>
              <a:t>Start-</a:t>
            </a:r>
            <a:r>
              <a:rPr lang="en-US" sz="1600" b="0" i="0" kern="1200" dirty="0" err="1">
                <a:solidFill>
                  <a:schemeClr val="tx1"/>
                </a:solidFill>
                <a:effectLst/>
                <a:latin typeface="+mn-lt"/>
                <a:ea typeface="+mn-ea"/>
                <a:cs typeface="+mn-cs"/>
              </a:rPr>
              <a:t>DbaMigration</a:t>
            </a:r>
            <a:r>
              <a:rPr lang="en-US" sz="1600" b="0" i="0" kern="1200" dirty="0">
                <a:solidFill>
                  <a:schemeClr val="tx1"/>
                </a:solidFill>
                <a:effectLst/>
                <a:latin typeface="+mn-lt"/>
                <a:ea typeface="+mn-ea"/>
                <a:cs typeface="+mn-cs"/>
              </a:rPr>
              <a:t> – Full server migrations – Demo later</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tx1"/>
                </a:solidFill>
                <a:effectLst/>
                <a:latin typeface="+mn-lt"/>
                <a:ea typeface="+mn-ea"/>
                <a:cs typeface="+mn-cs"/>
              </a:rPr>
              <a:t>Backup-</a:t>
            </a:r>
            <a:r>
              <a:rPr lang="en-US" sz="1600" b="0" i="0" kern="1200" dirty="0" err="1">
                <a:solidFill>
                  <a:schemeClr val="tx1"/>
                </a:solidFill>
                <a:effectLst/>
                <a:latin typeface="+mn-lt"/>
                <a:ea typeface="+mn-ea"/>
                <a:cs typeface="+mn-cs"/>
              </a:rPr>
              <a:t>DbaDatabase</a:t>
            </a:r>
            <a:r>
              <a:rPr lang="en-US" sz="1600" b="0" i="0" kern="1200" dirty="0">
                <a:solidFill>
                  <a:schemeClr val="tx1"/>
                </a:solidFill>
                <a:effectLst/>
                <a:latin typeface="+mn-lt"/>
                <a:ea typeface="+mn-ea"/>
                <a:cs typeface="+mn-cs"/>
              </a:rPr>
              <a:t>/Restore-</a:t>
            </a:r>
            <a:r>
              <a:rPr lang="en-US" sz="1600" b="0" i="0" kern="1200" dirty="0" err="1">
                <a:solidFill>
                  <a:schemeClr val="tx1"/>
                </a:solidFill>
                <a:effectLst/>
                <a:latin typeface="+mn-lt"/>
                <a:ea typeface="+mn-ea"/>
                <a:cs typeface="+mn-cs"/>
              </a:rPr>
              <a:t>DbaDatabase</a:t>
            </a:r>
            <a:r>
              <a:rPr lang="en-US" sz="1600" b="0" i="0" kern="1200" dirty="0">
                <a:solidFill>
                  <a:schemeClr val="tx1"/>
                </a:solidFill>
                <a:effectLst/>
                <a:latin typeface="+mn-lt"/>
                <a:ea typeface="+mn-ea"/>
                <a:cs typeface="+mn-cs"/>
              </a:rPr>
              <a:t> – For guess what??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Copy-</a:t>
            </a:r>
            <a:r>
              <a:rPr lang="en-US" sz="1600" kern="1200" dirty="0" err="1">
                <a:solidFill>
                  <a:schemeClr val="tx1"/>
                </a:solidFill>
                <a:effectLst/>
                <a:latin typeface="+mn-lt"/>
                <a:ea typeface="+mn-ea"/>
                <a:cs typeface="+mn-cs"/>
              </a:rPr>
              <a:t>DbaLogin</a:t>
            </a:r>
            <a:r>
              <a:rPr lang="en-US" dirty="0"/>
              <a:t> - </a:t>
            </a:r>
            <a:r>
              <a:rPr lang="en-US" sz="1600" b="0" i="0" kern="1200" dirty="0">
                <a:solidFill>
                  <a:schemeClr val="tx1"/>
                </a:solidFill>
                <a:effectLst/>
                <a:latin typeface="+mn-lt"/>
                <a:ea typeface="+mn-ea"/>
                <a:cs typeface="+mn-cs"/>
              </a:rPr>
              <a:t>Copies all logins from Source Destination. If a SQL Login on Source exists on the Destination, the Login on Destination will be dropped and recreated.</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tx1"/>
                </a:solidFill>
                <a:effectLst/>
                <a:latin typeface="+mn-lt"/>
                <a:ea typeface="+mn-ea"/>
                <a:cs typeface="+mn-cs"/>
              </a:rPr>
              <a:t>Test-</a:t>
            </a:r>
            <a:r>
              <a:rPr lang="en-US" sz="1600" b="0" i="0" kern="1200" dirty="0" err="1">
                <a:solidFill>
                  <a:schemeClr val="tx1"/>
                </a:solidFill>
                <a:effectLst/>
                <a:latin typeface="+mn-lt"/>
                <a:ea typeface="+mn-ea"/>
                <a:cs typeface="+mn-cs"/>
              </a:rPr>
              <a:t>DbaLastBackup</a:t>
            </a:r>
            <a:r>
              <a:rPr lang="en-US" sz="1600" b="0" i="0" kern="1200" dirty="0">
                <a:solidFill>
                  <a:schemeClr val="tx1"/>
                </a:solidFill>
                <a:effectLst/>
                <a:latin typeface="+mn-lt"/>
                <a:ea typeface="+mn-ea"/>
                <a:cs typeface="+mn-cs"/>
              </a:rPr>
              <a:t> - Restores all or some of the latest backups and performs a DBCC CHECKDB</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b="0" i="0" kern="1200" dirty="0">
              <a:solidFill>
                <a:schemeClr val="tx1"/>
              </a:solidFill>
              <a:effectLst/>
              <a:latin typeface="+mn-lt"/>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b="1" dirty="0"/>
              <a:t>Install-Module -</a:t>
            </a:r>
            <a:r>
              <a:rPr lang="en-US" b="1" dirty="0">
                <a:solidFill>
                  <a:schemeClr val="tx1">
                    <a:lumMod val="65000"/>
                  </a:schemeClr>
                </a:solidFill>
              </a:rPr>
              <a:t>Name</a:t>
            </a:r>
            <a:r>
              <a:rPr lang="en-US" b="1" dirty="0"/>
              <a:t> </a:t>
            </a:r>
            <a:r>
              <a:rPr lang="en-US" b="1" dirty="0" err="1"/>
              <a:t>DBAtools</a:t>
            </a:r>
            <a:r>
              <a:rPr lang="en-US" b="1" dirty="0"/>
              <a:t> -</a:t>
            </a:r>
            <a:r>
              <a:rPr lang="en-US" b="1" dirty="0">
                <a:solidFill>
                  <a:schemeClr val="tx1">
                    <a:lumMod val="65000"/>
                  </a:schemeClr>
                </a:solidFill>
              </a:rPr>
              <a:t>Scope</a:t>
            </a:r>
            <a:r>
              <a:rPr lang="en-US" b="1" dirty="0"/>
              <a:t> </a:t>
            </a:r>
            <a:r>
              <a:rPr lang="en-US" b="1" dirty="0" err="1"/>
              <a:t>CurrentUser</a:t>
            </a:r>
            <a:endParaRPr lang="en-US" b="1" dirty="0"/>
          </a:p>
          <a:p>
            <a:pPr marL="285750" indent="-285750">
              <a:buFont typeface="Arial" panose="020B0604020202020204" pitchFamily="34" charset="0"/>
              <a:buChar char="•"/>
            </a:pPr>
            <a:r>
              <a:rPr lang="en-US" sz="1600" b="0" i="0" kern="1200" dirty="0">
                <a:solidFill>
                  <a:schemeClr val="tx1"/>
                </a:solidFill>
                <a:effectLst/>
                <a:latin typeface="+mn-lt"/>
                <a:ea typeface="+mn-ea"/>
                <a:cs typeface="+mn-cs"/>
              </a:rPr>
              <a:t>Easy to install</a:t>
            </a:r>
          </a:p>
          <a:p>
            <a:pPr marL="285750" indent="-285750">
              <a:buFont typeface="Arial" panose="020B0604020202020204" pitchFamily="34" charset="0"/>
              <a:buChar char="•"/>
            </a:pPr>
            <a:r>
              <a:rPr lang="en-US" sz="1600" b="0" i="0" kern="1200" dirty="0">
                <a:solidFill>
                  <a:schemeClr val="tx1"/>
                </a:solidFill>
                <a:effectLst/>
                <a:latin typeface="+mn-lt"/>
                <a:ea typeface="+mn-ea"/>
                <a:cs typeface="+mn-cs"/>
              </a:rPr>
              <a:t>If you don’t have admin rights, you can install it as </a:t>
            </a:r>
            <a:r>
              <a:rPr lang="en-US" sz="1600" b="0" i="0" kern="1200" dirty="0" err="1">
                <a:solidFill>
                  <a:schemeClr val="tx1"/>
                </a:solidFill>
                <a:effectLst/>
                <a:latin typeface="+mn-lt"/>
                <a:ea typeface="+mn-ea"/>
                <a:cs typeface="+mn-cs"/>
              </a:rPr>
              <a:t>currentuser</a:t>
            </a:r>
            <a:endParaRPr lang="en-US" sz="16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EBA5BD7-F043-4D1B-AA17-CD412FC534DE}" type="slidenum">
              <a:rPr lang="en-US" smtClean="0"/>
              <a:t>6</a:t>
            </a:fld>
            <a:endParaRPr lang="en-US"/>
          </a:p>
        </p:txBody>
      </p:sp>
    </p:spTree>
    <p:extLst>
      <p:ext uri="{BB962C8B-B14F-4D97-AF65-F5344CB8AC3E}">
        <p14:creationId xmlns:p14="http://schemas.microsoft.com/office/powerpoint/2010/main" val="2702390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DBA Checks uses </a:t>
            </a:r>
            <a:r>
              <a:rPr lang="en-US" dirty="0" err="1"/>
              <a:t>DBATools</a:t>
            </a:r>
            <a:r>
              <a:rPr lang="en-US" dirty="0"/>
              <a:t> along with PESTER to validate your environment.  </a:t>
            </a:r>
          </a:p>
        </p:txBody>
      </p:sp>
      <p:sp>
        <p:nvSpPr>
          <p:cNvPr id="4" name="Slide Number Placeholder 3"/>
          <p:cNvSpPr>
            <a:spLocks noGrp="1"/>
          </p:cNvSpPr>
          <p:nvPr>
            <p:ph type="sldNum" sz="quarter" idx="5"/>
          </p:nvPr>
        </p:nvSpPr>
        <p:spPr/>
        <p:txBody>
          <a:bodyPr/>
          <a:lstStyle/>
          <a:p>
            <a:fld id="{3EBA5BD7-F043-4D1B-AA17-CD412FC534DE}" type="slidenum">
              <a:rPr lang="en-US" smtClean="0"/>
              <a:t>7</a:t>
            </a:fld>
            <a:endParaRPr lang="en-US"/>
          </a:p>
        </p:txBody>
      </p:sp>
    </p:spTree>
    <p:extLst>
      <p:ext uri="{BB962C8B-B14F-4D97-AF65-F5344CB8AC3E}">
        <p14:creationId xmlns:p14="http://schemas.microsoft.com/office/powerpoint/2010/main" val="2692995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the story about the dev manager: “Well we don’t setup our servers the way customers do…”</a:t>
            </a:r>
          </a:p>
          <a:p>
            <a:endParaRPr lang="en-US" dirty="0"/>
          </a:p>
          <a:p>
            <a:r>
              <a:rPr lang="en-US" sz="1600" b="0" i="0" kern="1200" dirty="0">
                <a:solidFill>
                  <a:schemeClr val="tx1"/>
                </a:solidFill>
                <a:effectLst/>
                <a:latin typeface="+mn-lt"/>
                <a:ea typeface="+mn-ea"/>
                <a:cs typeface="+mn-cs"/>
              </a:rPr>
              <a:t>Managed Object Format (MOF) is the language used to describe Common Information Model classes.  CIM is model used to describe how to represent real-world managed objects.</a:t>
            </a:r>
          </a:p>
        </p:txBody>
      </p:sp>
      <p:sp>
        <p:nvSpPr>
          <p:cNvPr id="4" name="Slide Number Placeholder 3"/>
          <p:cNvSpPr>
            <a:spLocks noGrp="1"/>
          </p:cNvSpPr>
          <p:nvPr>
            <p:ph type="sldNum" sz="quarter" idx="10"/>
          </p:nvPr>
        </p:nvSpPr>
        <p:spPr/>
        <p:txBody>
          <a:bodyPr/>
          <a:lstStyle/>
          <a:p>
            <a:fld id="{3EBA5BD7-F043-4D1B-AA17-CD412FC534DE}" type="slidenum">
              <a:rPr lang="en-US" smtClean="0"/>
              <a:t>8</a:t>
            </a:fld>
            <a:endParaRPr lang="en-US"/>
          </a:p>
        </p:txBody>
      </p:sp>
    </p:spTree>
    <p:extLst>
      <p:ext uri="{BB962C8B-B14F-4D97-AF65-F5344CB8AC3E}">
        <p14:creationId xmlns:p14="http://schemas.microsoft.com/office/powerpoint/2010/main" val="1759924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10</a:t>
            </a:fld>
            <a:endParaRPr lang="en-US"/>
          </a:p>
        </p:txBody>
      </p:sp>
    </p:spTree>
    <p:extLst>
      <p:ext uri="{BB962C8B-B14F-4D97-AF65-F5344CB8AC3E}">
        <p14:creationId xmlns:p14="http://schemas.microsoft.com/office/powerpoint/2010/main" val="3455568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087558E-7D7A-4063-923E-7CD66331EBC4}" type="slidenum">
              <a:rPr lang="en-US" smtClean="0"/>
              <a:pPr>
                <a:defRPr/>
              </a:pPr>
              <a:t>13</a:t>
            </a:fld>
            <a:endParaRPr lang="en-US"/>
          </a:p>
        </p:txBody>
      </p:sp>
    </p:spTree>
    <p:extLst>
      <p:ext uri="{BB962C8B-B14F-4D97-AF65-F5344CB8AC3E}">
        <p14:creationId xmlns:p14="http://schemas.microsoft.com/office/powerpoint/2010/main" val="567152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sp>
        <p:nvSpPr>
          <p:cNvPr id="2" name="Rectangle 1"/>
          <p:cNvSpPr/>
          <p:nvPr userDrawn="1"/>
        </p:nvSpPr>
        <p:spPr>
          <a:xfrm>
            <a:off x="1" y="0"/>
            <a:ext cx="3304042" cy="6858000"/>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1186" y="4581128"/>
            <a:ext cx="1535771" cy="1536171"/>
          </a:xfrm>
          <a:prstGeom prst="rect">
            <a:avLst/>
          </a:prstGeom>
        </p:spPr>
      </p:pic>
    </p:spTree>
    <p:extLst>
      <p:ext uri="{BB962C8B-B14F-4D97-AF65-F5344CB8AC3E}">
        <p14:creationId xmlns:p14="http://schemas.microsoft.com/office/powerpoint/2010/main" val="534044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Presenter Introduct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cxnSp>
        <p:nvCxnSpPr>
          <p:cNvPr id="5" name="Straight Connector 4"/>
          <p:cNvCxnSpPr/>
          <p:nvPr userDrawn="1"/>
        </p:nvCxnSpPr>
        <p:spPr>
          <a:xfrm>
            <a:off x="3407894" y="3168033"/>
            <a:ext cx="5391504" cy="1248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0" hasCustomPrompt="1"/>
          </p:nvPr>
        </p:nvSpPr>
        <p:spPr>
          <a:xfrm>
            <a:off x="3407894" y="2026684"/>
            <a:ext cx="5391504" cy="1056216"/>
          </a:xfrm>
          <a:prstGeom prst="rect">
            <a:avLst/>
          </a:prstGeom>
        </p:spPr>
        <p:txBody>
          <a:bodyPr anchor="b"/>
          <a:lstStyle>
            <a:lvl1pPr marL="0" indent="0" algn="ctr">
              <a:buFontTx/>
              <a:buNone/>
              <a:defRPr sz="3732" b="1">
                <a:solidFill>
                  <a:schemeClr val="bg1"/>
                </a:solidFill>
                <a:latin typeface="Arial Narrow" charset="0"/>
                <a:ea typeface="Arial Narrow" charset="0"/>
                <a:cs typeface="Arial Narrow" charset="0"/>
              </a:defRPr>
            </a:lvl1pPr>
          </a:lstStyle>
          <a:p>
            <a:pPr lvl="0"/>
            <a:r>
              <a:rPr lang="en-US" dirty="0"/>
              <a:t>CLICK TO EDIT MASTER TEXT STYLES</a:t>
            </a:r>
          </a:p>
        </p:txBody>
      </p:sp>
      <p:sp>
        <p:nvSpPr>
          <p:cNvPr id="11" name="Text Placeholder 10"/>
          <p:cNvSpPr>
            <a:spLocks noGrp="1"/>
          </p:cNvSpPr>
          <p:nvPr>
            <p:ph type="body" sz="quarter" idx="11" hasCustomPrompt="1"/>
          </p:nvPr>
        </p:nvSpPr>
        <p:spPr>
          <a:xfrm>
            <a:off x="4375836" y="3415489"/>
            <a:ext cx="3455617" cy="480484"/>
          </a:xfrm>
          <a:prstGeom prst="rect">
            <a:avLst/>
          </a:prstGeom>
        </p:spPr>
        <p:txBody>
          <a:bodyPr/>
          <a:lstStyle>
            <a:lvl1pPr marL="0" indent="0" algn="ctr">
              <a:buFontTx/>
              <a:buNone/>
              <a:defRPr sz="2399"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487028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Presenter Introduct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670252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Presenter Introdu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t="-121"/>
          <a:stretch/>
        </p:blipFill>
        <p:spPr>
          <a:xfrm>
            <a:off x="0" y="1"/>
            <a:ext cx="12188825" cy="6858000"/>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cxnSp>
        <p:nvCxnSpPr>
          <p:cNvPr id="5" name="Straight Connector 4"/>
          <p:cNvCxnSpPr/>
          <p:nvPr userDrawn="1"/>
        </p:nvCxnSpPr>
        <p:spPr>
          <a:xfrm>
            <a:off x="3407894" y="3168033"/>
            <a:ext cx="5391504" cy="1248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 Placeholder 8"/>
          <p:cNvSpPr>
            <a:spLocks noGrp="1"/>
          </p:cNvSpPr>
          <p:nvPr>
            <p:ph type="body" sz="quarter" idx="10" hasCustomPrompt="1"/>
          </p:nvPr>
        </p:nvSpPr>
        <p:spPr>
          <a:xfrm>
            <a:off x="3407894" y="2026684"/>
            <a:ext cx="5391504" cy="1056216"/>
          </a:xfrm>
          <a:prstGeom prst="rect">
            <a:avLst/>
          </a:prstGeom>
        </p:spPr>
        <p:txBody>
          <a:bodyPr anchor="b"/>
          <a:lstStyle>
            <a:lvl1pPr marL="0" indent="0" algn="ctr">
              <a:buFontTx/>
              <a:buNone/>
              <a:defRPr sz="3732" b="1">
                <a:solidFill>
                  <a:schemeClr val="bg1"/>
                </a:solidFill>
                <a:latin typeface="Arial Narrow" charset="0"/>
                <a:ea typeface="Arial Narrow" charset="0"/>
                <a:cs typeface="Arial Narrow" charset="0"/>
              </a:defRPr>
            </a:lvl1pPr>
          </a:lstStyle>
          <a:p>
            <a:pPr lvl="0"/>
            <a:r>
              <a:rPr lang="en-US" dirty="0"/>
              <a:t>CLICK TO EDIT MASTER TEXT STYLES</a:t>
            </a:r>
          </a:p>
        </p:txBody>
      </p:sp>
      <p:sp>
        <p:nvSpPr>
          <p:cNvPr id="7" name="Text Placeholder 10"/>
          <p:cNvSpPr>
            <a:spLocks noGrp="1"/>
          </p:cNvSpPr>
          <p:nvPr>
            <p:ph type="body" sz="quarter" idx="11" hasCustomPrompt="1"/>
          </p:nvPr>
        </p:nvSpPr>
        <p:spPr>
          <a:xfrm>
            <a:off x="4375836" y="3415489"/>
            <a:ext cx="3455617" cy="480484"/>
          </a:xfrm>
          <a:prstGeom prst="rect">
            <a:avLst/>
          </a:prstGeom>
        </p:spPr>
        <p:txBody>
          <a:bodyPr/>
          <a:lstStyle>
            <a:lvl1pPr marL="0" indent="0" algn="ctr">
              <a:buFontTx/>
              <a:buNone/>
              <a:defRPr sz="2399"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7177011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Presenter Introdu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t="-121"/>
          <a:stretch/>
        </p:blipFill>
        <p:spPr>
          <a:xfrm>
            <a:off x="0" y="1"/>
            <a:ext cx="12188825" cy="6858000"/>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807425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resenter Introdu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88825" cy="6858000"/>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618751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Presenter Introdu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88825" cy="6858000"/>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cxnSp>
        <p:nvCxnSpPr>
          <p:cNvPr id="5" name="Straight Connector 4"/>
          <p:cNvCxnSpPr/>
          <p:nvPr userDrawn="1"/>
        </p:nvCxnSpPr>
        <p:spPr>
          <a:xfrm>
            <a:off x="3407894" y="3168033"/>
            <a:ext cx="5391504" cy="1248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 Placeholder 8"/>
          <p:cNvSpPr>
            <a:spLocks noGrp="1"/>
          </p:cNvSpPr>
          <p:nvPr>
            <p:ph type="body" sz="quarter" idx="10" hasCustomPrompt="1"/>
          </p:nvPr>
        </p:nvSpPr>
        <p:spPr>
          <a:xfrm>
            <a:off x="3407894" y="2026684"/>
            <a:ext cx="5391504" cy="1056216"/>
          </a:xfrm>
          <a:prstGeom prst="rect">
            <a:avLst/>
          </a:prstGeom>
        </p:spPr>
        <p:txBody>
          <a:bodyPr anchor="b"/>
          <a:lstStyle>
            <a:lvl1pPr marL="0" indent="0" algn="ctr">
              <a:buFontTx/>
              <a:buNone/>
              <a:defRPr sz="3732" b="1">
                <a:solidFill>
                  <a:schemeClr val="bg1"/>
                </a:solidFill>
                <a:latin typeface="Arial Narrow" charset="0"/>
                <a:ea typeface="Arial Narrow" charset="0"/>
                <a:cs typeface="Arial Narrow" charset="0"/>
              </a:defRPr>
            </a:lvl1pPr>
          </a:lstStyle>
          <a:p>
            <a:pPr lvl="0"/>
            <a:r>
              <a:rPr lang="en-US" dirty="0"/>
              <a:t>CLICK TO EDIT MASTER TEXT STYLES</a:t>
            </a:r>
          </a:p>
        </p:txBody>
      </p:sp>
      <p:sp>
        <p:nvSpPr>
          <p:cNvPr id="7" name="Text Placeholder 10"/>
          <p:cNvSpPr>
            <a:spLocks noGrp="1"/>
          </p:cNvSpPr>
          <p:nvPr>
            <p:ph type="body" sz="quarter" idx="11" hasCustomPrompt="1"/>
          </p:nvPr>
        </p:nvSpPr>
        <p:spPr>
          <a:xfrm>
            <a:off x="4375836" y="3415489"/>
            <a:ext cx="3455617" cy="480484"/>
          </a:xfrm>
          <a:prstGeom prst="rect">
            <a:avLst/>
          </a:prstGeom>
        </p:spPr>
        <p:txBody>
          <a:bodyPr/>
          <a:lstStyle>
            <a:lvl1pPr marL="0" indent="0" algn="ctr">
              <a:buFontTx/>
              <a:buNone/>
              <a:defRPr sz="2399"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13214654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Presenter Introduction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0851"/>
          <a:stretch/>
        </p:blipFill>
        <p:spPr>
          <a:xfrm>
            <a:off x="-287333" y="0"/>
            <a:ext cx="12476158" cy="6893587"/>
          </a:xfrm>
          <a:prstGeom prst="rect">
            <a:avLst/>
          </a:prstGeom>
        </p:spPr>
      </p:pic>
      <p:sp>
        <p:nvSpPr>
          <p:cNvPr id="4" name="Rectangle 3"/>
          <p:cNvSpPr/>
          <p:nvPr userDrawn="1"/>
        </p:nvSpPr>
        <p:spPr>
          <a:xfrm>
            <a:off x="-240641" y="0"/>
            <a:ext cx="12429466"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FFFFFF"/>
              </a:solidFill>
              <a:effectLst/>
              <a:uLnTx/>
              <a:uFillTx/>
              <a:latin typeface="Bebas Neue Bold" panose="020B0606020202050201" pitchFamily="34" charset="-94"/>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7067929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Presenter Introduction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0851"/>
          <a:stretch/>
        </p:blipFill>
        <p:spPr>
          <a:xfrm>
            <a:off x="-287333" y="0"/>
            <a:ext cx="12476158" cy="6893587"/>
          </a:xfrm>
          <a:prstGeom prst="rect">
            <a:avLst/>
          </a:prstGeom>
        </p:spPr>
      </p:pic>
      <p:sp>
        <p:nvSpPr>
          <p:cNvPr id="4" name="Rectangle 3"/>
          <p:cNvSpPr/>
          <p:nvPr userDrawn="1"/>
        </p:nvSpPr>
        <p:spPr>
          <a:xfrm>
            <a:off x="-240641" y="0"/>
            <a:ext cx="12429466"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FFFFFF"/>
              </a:solidFill>
              <a:effectLst/>
              <a:uLnTx/>
              <a:uFillTx/>
              <a:latin typeface="Bebas Neue Bold" panose="020B0606020202050201" pitchFamily="34" charset="-94"/>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cxnSp>
        <p:nvCxnSpPr>
          <p:cNvPr id="5" name="Straight Connector 4"/>
          <p:cNvCxnSpPr/>
          <p:nvPr userDrawn="1"/>
        </p:nvCxnSpPr>
        <p:spPr>
          <a:xfrm>
            <a:off x="3407894" y="3168033"/>
            <a:ext cx="5391504" cy="1248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8"/>
          <p:cNvSpPr>
            <a:spLocks noGrp="1"/>
          </p:cNvSpPr>
          <p:nvPr>
            <p:ph type="body" sz="quarter" idx="10" hasCustomPrompt="1"/>
          </p:nvPr>
        </p:nvSpPr>
        <p:spPr>
          <a:xfrm>
            <a:off x="3407894" y="2026684"/>
            <a:ext cx="5391504" cy="1056216"/>
          </a:xfrm>
          <a:prstGeom prst="rect">
            <a:avLst/>
          </a:prstGeom>
        </p:spPr>
        <p:txBody>
          <a:bodyPr anchor="b"/>
          <a:lstStyle>
            <a:lvl1pPr marL="0" indent="0" algn="ctr">
              <a:buFontTx/>
              <a:buNone/>
              <a:defRPr sz="3732" b="1">
                <a:solidFill>
                  <a:schemeClr val="bg1"/>
                </a:solidFill>
                <a:latin typeface="Arial Narrow" charset="0"/>
                <a:ea typeface="Arial Narrow" charset="0"/>
                <a:cs typeface="Arial Narrow" charset="0"/>
              </a:defRPr>
            </a:lvl1pPr>
          </a:lstStyle>
          <a:p>
            <a:pPr lvl="0"/>
            <a:r>
              <a:rPr lang="en-US" dirty="0"/>
              <a:t>CLICK TO EDIT MASTER TEXT STYLES</a:t>
            </a:r>
          </a:p>
        </p:txBody>
      </p:sp>
      <p:sp>
        <p:nvSpPr>
          <p:cNvPr id="8" name="Text Placeholder 10"/>
          <p:cNvSpPr>
            <a:spLocks noGrp="1"/>
          </p:cNvSpPr>
          <p:nvPr>
            <p:ph type="body" sz="quarter" idx="11" hasCustomPrompt="1"/>
          </p:nvPr>
        </p:nvSpPr>
        <p:spPr>
          <a:xfrm>
            <a:off x="4375836" y="3415489"/>
            <a:ext cx="3455617" cy="480484"/>
          </a:xfrm>
          <a:prstGeom prst="rect">
            <a:avLst/>
          </a:prstGeom>
        </p:spPr>
        <p:txBody>
          <a:bodyPr/>
          <a:lstStyle>
            <a:lvl1pPr marL="0" indent="0" algn="ctr">
              <a:buFontTx/>
              <a:buNone/>
              <a:defRPr sz="2399"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1672425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Presenter Introduction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9236"/>
            <a:ext cx="12188825" cy="6838765"/>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1538808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Presenter Introduction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9236"/>
            <a:ext cx="12188825" cy="6838765"/>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cxnSp>
        <p:nvCxnSpPr>
          <p:cNvPr id="6" name="Straight Connector 5"/>
          <p:cNvCxnSpPr/>
          <p:nvPr userDrawn="1"/>
        </p:nvCxnSpPr>
        <p:spPr>
          <a:xfrm>
            <a:off x="3407894" y="3168033"/>
            <a:ext cx="5391504" cy="1248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8"/>
          <p:cNvSpPr>
            <a:spLocks noGrp="1"/>
          </p:cNvSpPr>
          <p:nvPr>
            <p:ph type="body" sz="quarter" idx="10" hasCustomPrompt="1"/>
          </p:nvPr>
        </p:nvSpPr>
        <p:spPr>
          <a:xfrm>
            <a:off x="3407894" y="2026684"/>
            <a:ext cx="5391504" cy="1056216"/>
          </a:xfrm>
          <a:prstGeom prst="rect">
            <a:avLst/>
          </a:prstGeom>
        </p:spPr>
        <p:txBody>
          <a:bodyPr anchor="b"/>
          <a:lstStyle>
            <a:lvl1pPr marL="0" indent="0" algn="ctr">
              <a:buFontTx/>
              <a:buNone/>
              <a:defRPr sz="3732" b="1">
                <a:solidFill>
                  <a:schemeClr val="bg1"/>
                </a:solidFill>
                <a:latin typeface="Arial Narrow" charset="0"/>
                <a:ea typeface="Arial Narrow" charset="0"/>
                <a:cs typeface="Arial Narrow" charset="0"/>
              </a:defRPr>
            </a:lvl1pPr>
          </a:lstStyle>
          <a:p>
            <a:pPr lvl="0"/>
            <a:r>
              <a:rPr lang="en-US" dirty="0"/>
              <a:t>CLICK TO EDIT MASTER TEXT STYLES</a:t>
            </a:r>
          </a:p>
        </p:txBody>
      </p:sp>
      <p:sp>
        <p:nvSpPr>
          <p:cNvPr id="8" name="Text Placeholder 10"/>
          <p:cNvSpPr>
            <a:spLocks noGrp="1"/>
          </p:cNvSpPr>
          <p:nvPr>
            <p:ph type="body" sz="quarter" idx="11" hasCustomPrompt="1"/>
          </p:nvPr>
        </p:nvSpPr>
        <p:spPr>
          <a:xfrm>
            <a:off x="4375836" y="3415489"/>
            <a:ext cx="3455617" cy="480484"/>
          </a:xfrm>
          <a:prstGeom prst="rect">
            <a:avLst/>
          </a:prstGeom>
        </p:spPr>
        <p:txBody>
          <a:bodyPr/>
          <a:lstStyle>
            <a:lvl1pPr marL="0" indent="0" algn="ctr">
              <a:buFontTx/>
              <a:buNone/>
              <a:defRPr sz="2399"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4011673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over">
    <p:spTree>
      <p:nvGrpSpPr>
        <p:cNvPr id="1" name=""/>
        <p:cNvGrpSpPr/>
        <p:nvPr/>
      </p:nvGrpSpPr>
      <p:grpSpPr>
        <a:xfrm>
          <a:off x="0" y="0"/>
          <a:ext cx="0" cy="0"/>
          <a:chOff x="0" y="0"/>
          <a:chExt cx="0" cy="0"/>
        </a:xfrm>
      </p:grpSpPr>
      <p:sp>
        <p:nvSpPr>
          <p:cNvPr id="2" name="Rectangle 1"/>
          <p:cNvSpPr/>
          <p:nvPr userDrawn="1"/>
        </p:nvSpPr>
        <p:spPr>
          <a:xfrm>
            <a:off x="1" y="0"/>
            <a:ext cx="3304042" cy="6858000"/>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1186" y="4581128"/>
            <a:ext cx="1535771" cy="1536171"/>
          </a:xfrm>
          <a:prstGeom prst="rect">
            <a:avLst/>
          </a:prstGeom>
        </p:spPr>
      </p:pic>
      <p:sp>
        <p:nvSpPr>
          <p:cNvPr id="5" name="TextBox 4"/>
          <p:cNvSpPr txBox="1"/>
          <p:nvPr userDrawn="1"/>
        </p:nvSpPr>
        <p:spPr>
          <a:xfrm>
            <a:off x="307003" y="1711821"/>
            <a:ext cx="2783584" cy="748795"/>
          </a:xfrm>
          <a:prstGeom prst="rect">
            <a:avLst/>
          </a:prstGeom>
          <a:noFill/>
        </p:spPr>
        <p:txBody>
          <a:bodyPr wrap="square" rtlCol="0">
            <a:spAutoFit/>
          </a:bodyPr>
          <a:lstStyle/>
          <a:p>
            <a:pPr marL="0" marR="0" lvl="0" indent="0" algn="ctr" defTabSz="1218895" rtl="0" eaLnBrk="1" fontAlgn="base" latinLnBrk="0" hangingPunct="1">
              <a:lnSpc>
                <a:spcPct val="100000"/>
              </a:lnSpc>
              <a:spcBef>
                <a:spcPct val="0"/>
              </a:spcBef>
              <a:spcAft>
                <a:spcPct val="0"/>
              </a:spcAft>
              <a:buClrTx/>
              <a:buSzTx/>
              <a:buFontTx/>
              <a:buNone/>
              <a:tabLst/>
              <a:defRPr/>
            </a:pPr>
            <a:r>
              <a:rPr kumimoji="0" lang="tr-TR" sz="4266" b="1" i="0" u="none" strike="noStrike" kern="1200" cap="none" spc="51" normalizeH="0" baseline="0" noProof="0" dirty="0">
                <a:ln>
                  <a:noFill/>
                </a:ln>
                <a:solidFill>
                  <a:srgbClr val="FFFFFF"/>
                </a:solidFill>
                <a:effectLst/>
                <a:uLnTx/>
                <a:uFillTx/>
                <a:latin typeface="Arial Narrow" charset="0"/>
                <a:ea typeface="Arial Narrow" charset="0"/>
                <a:cs typeface="Arial Narrow" charset="0"/>
              </a:rPr>
              <a:t>DOMINO’S</a:t>
            </a:r>
            <a:endParaRPr kumimoji="0" lang="en-US" sz="4266" b="1" i="0" u="none" strike="noStrike" kern="1200" cap="none" spc="51" normalizeH="0" baseline="0" noProof="0" dirty="0">
              <a:ln>
                <a:noFill/>
              </a:ln>
              <a:solidFill>
                <a:srgbClr val="FFFFFF"/>
              </a:solidFill>
              <a:effectLst/>
              <a:uLnTx/>
              <a:uFillTx/>
              <a:latin typeface="Arial Narrow" charset="0"/>
              <a:ea typeface="Arial Narrow" charset="0"/>
              <a:cs typeface="Arial Narrow" charset="0"/>
            </a:endParaRPr>
          </a:p>
        </p:txBody>
      </p:sp>
      <p:cxnSp>
        <p:nvCxnSpPr>
          <p:cNvPr id="7" name="Straight Connector 6"/>
          <p:cNvCxnSpPr/>
          <p:nvPr userDrawn="1"/>
        </p:nvCxnSpPr>
        <p:spPr>
          <a:xfrm>
            <a:off x="527244" y="2468893"/>
            <a:ext cx="230365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0" hasCustomPrompt="1"/>
          </p:nvPr>
        </p:nvSpPr>
        <p:spPr>
          <a:xfrm>
            <a:off x="644452" y="2659264"/>
            <a:ext cx="2015136" cy="1345800"/>
          </a:xfrm>
          <a:prstGeom prst="rect">
            <a:avLst/>
          </a:prstGeom>
        </p:spPr>
        <p:txBody>
          <a:bodyPr/>
          <a:lstStyle>
            <a:lvl1pPr marL="0" indent="0" algn="ctr">
              <a:buFontTx/>
              <a:buNone/>
              <a:defRPr sz="2133"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662999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Halfpage Title Content">
    <p:spTree>
      <p:nvGrpSpPr>
        <p:cNvPr id="1" name=""/>
        <p:cNvGrpSpPr/>
        <p:nvPr/>
      </p:nvGrpSpPr>
      <p:grpSpPr>
        <a:xfrm>
          <a:off x="0" y="0"/>
          <a:ext cx="0" cy="0"/>
          <a:chOff x="0" y="0"/>
          <a:chExt cx="0" cy="0"/>
        </a:xfrm>
      </p:grpSpPr>
      <p:sp>
        <p:nvSpPr>
          <p:cNvPr id="5" name="Rectangle 4"/>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Bebas Neue Bold" panose="020B0606020202050201" pitchFamily="34" charset="-94"/>
              <a:ea typeface="+mn-ea"/>
              <a:cs typeface="+mn-cs"/>
            </a:endParaRPr>
          </a:p>
        </p:txBody>
      </p:sp>
      <p:sp>
        <p:nvSpPr>
          <p:cNvPr id="6" name="Rectangle 5"/>
          <p:cNvSpPr/>
          <p:nvPr userDrawn="1"/>
        </p:nvSpPr>
        <p:spPr>
          <a:xfrm>
            <a:off x="-1" y="3300984"/>
            <a:ext cx="12188826" cy="3557016"/>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sp>
        <p:nvSpPr>
          <p:cNvPr id="9" name="TextBox 8"/>
          <p:cNvSpPr txBox="1"/>
          <p:nvPr userDrawn="1"/>
        </p:nvSpPr>
        <p:spPr>
          <a:xfrm>
            <a:off x="8398068" y="6370197"/>
            <a:ext cx="2282094" cy="256352"/>
          </a:xfrm>
          <a:prstGeom prst="rect">
            <a:avLst/>
          </a:prstGeom>
          <a:noFill/>
        </p:spPr>
        <p:txBody>
          <a:bodyPr wrap="square" rtlCol="0">
            <a:spAutoFit/>
          </a:bodyPr>
          <a:lstStyle/>
          <a:p>
            <a:pPr marL="0" marR="0" lvl="0" indent="0" algn="r"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FFFFFF"/>
                </a:solidFill>
                <a:effectLst/>
                <a:uLnTx/>
                <a:uFillTx/>
                <a:latin typeface="Arial Narrow" charset="0"/>
                <a:ea typeface="Arial Narrow" charset="0"/>
                <a:cs typeface="Arial Narrow" charset="0"/>
              </a:rPr>
              <a:t>MEETING NAME</a:t>
            </a:r>
            <a:endParaRPr kumimoji="0" lang="en-US" sz="1066" b="1" i="0" u="none" strike="noStrike" kern="1200" cap="none" spc="151" normalizeH="0" baseline="0" noProof="0" dirty="0">
              <a:ln>
                <a:noFill/>
              </a:ln>
              <a:solidFill>
                <a:srgbClr val="FFFFFF"/>
              </a:solidFill>
              <a:effectLst/>
              <a:uLnTx/>
              <a:uFillTx/>
              <a:latin typeface="Arial Narrow" charset="0"/>
              <a:ea typeface="Arial Narrow" charset="0"/>
              <a:cs typeface="Arial Narrow" charset="0"/>
            </a:endParaRPr>
          </a:p>
        </p:txBody>
      </p:sp>
      <p:cxnSp>
        <p:nvCxnSpPr>
          <p:cNvPr id="10" name="Straight Connector 9"/>
          <p:cNvCxnSpPr/>
          <p:nvPr userDrawn="1"/>
        </p:nvCxnSpPr>
        <p:spPr>
          <a:xfrm flipV="1">
            <a:off x="10752334" y="6385990"/>
            <a:ext cx="0" cy="307373"/>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0811461" y="6370198"/>
            <a:ext cx="946106" cy="256352"/>
          </a:xfrm>
          <a:prstGeom prst="rect">
            <a:avLst/>
          </a:prstGeom>
          <a:noFill/>
        </p:spPr>
        <p:txBody>
          <a:bodyPr wrap="square" rtlCol="0">
            <a:spAutoFit/>
          </a:bodyPr>
          <a:lstStyle/>
          <a:p>
            <a:pPr marL="0" marR="0" lvl="0" indent="0" algn="l"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FFFFFF"/>
                </a:solidFill>
                <a:effectLst/>
                <a:uLnTx/>
                <a:uFillTx/>
                <a:latin typeface="Arial Narrow" charset="0"/>
                <a:ea typeface="Arial Narrow" charset="0"/>
                <a:cs typeface="Arial Narrow" charset="0"/>
              </a:rPr>
              <a:t>PAGE </a:t>
            </a:r>
            <a:fld id="{1B56E1DB-0F78-9643-AC96-177772710AEF}" type="slidenum">
              <a:rPr kumimoji="0" lang="tr-TR" sz="1066" b="1" i="0" u="none" strike="noStrike" kern="1200" cap="none" spc="151" normalizeH="0" baseline="0" noProof="0" smtClean="0">
                <a:ln>
                  <a:noFill/>
                </a:ln>
                <a:solidFill>
                  <a:srgbClr val="FFFFFF"/>
                </a:solidFill>
                <a:effectLst/>
                <a:uLnTx/>
                <a:uFillTx/>
                <a:latin typeface="Arial Narrow" charset="0"/>
                <a:ea typeface="Arial Narrow" charset="0"/>
                <a:cs typeface="Arial Narrow" charset="0"/>
              </a:rPr>
              <a:pPr marL="0" marR="0" lvl="0" indent="0" algn="l"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FFFFFF"/>
              </a:solidFill>
              <a:effectLst/>
              <a:uLnTx/>
              <a:uFillTx/>
              <a:latin typeface="Arial Narrow" charset="0"/>
              <a:ea typeface="Arial Narrow" charset="0"/>
              <a:cs typeface="Arial Narrow" charset="0"/>
            </a:endParaRPr>
          </a:p>
        </p:txBody>
      </p:sp>
    </p:spTree>
    <p:extLst>
      <p:ext uri="{BB962C8B-B14F-4D97-AF65-F5344CB8AC3E}">
        <p14:creationId xmlns:p14="http://schemas.microsoft.com/office/powerpoint/2010/main" val="2547044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New Section">
    <p:spTree>
      <p:nvGrpSpPr>
        <p:cNvPr id="1" name=""/>
        <p:cNvGrpSpPr/>
        <p:nvPr/>
      </p:nvGrpSpPr>
      <p:grpSpPr>
        <a:xfrm>
          <a:off x="0" y="0"/>
          <a:ext cx="0" cy="0"/>
          <a:chOff x="0" y="0"/>
          <a:chExt cx="0" cy="0"/>
        </a:xfrm>
      </p:grpSpPr>
      <p:sp>
        <p:nvSpPr>
          <p:cNvPr id="4" name="Rectangle 3"/>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Bebas Neue Bold" panose="020B0606020202050201" pitchFamily="34" charset="-94"/>
              <a:ea typeface="+mn-ea"/>
              <a:cs typeface="+mn-cs"/>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l="-119"/>
          <a:stretch/>
        </p:blipFill>
        <p:spPr>
          <a:xfrm>
            <a:off x="0" y="0"/>
            <a:ext cx="12237495" cy="6858000"/>
          </a:xfrm>
          <a:prstGeom prst="rect">
            <a:avLst/>
          </a:prstGeom>
        </p:spPr>
      </p:pic>
      <p:sp>
        <p:nvSpPr>
          <p:cNvPr id="7" name="Rectangle 6"/>
          <p:cNvSpPr/>
          <p:nvPr userDrawn="1"/>
        </p:nvSpPr>
        <p:spPr>
          <a:xfrm>
            <a:off x="0" y="-27384"/>
            <a:ext cx="12273470"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cxnSp>
        <p:nvCxnSpPr>
          <p:cNvPr id="9" name="Straight Connector 8"/>
          <p:cNvCxnSpPr/>
          <p:nvPr userDrawn="1"/>
        </p:nvCxnSpPr>
        <p:spPr>
          <a:xfrm>
            <a:off x="3407894" y="3168033"/>
            <a:ext cx="5391504" cy="1248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8"/>
          <p:cNvSpPr>
            <a:spLocks noGrp="1"/>
          </p:cNvSpPr>
          <p:nvPr>
            <p:ph type="body" sz="quarter" idx="10" hasCustomPrompt="1"/>
          </p:nvPr>
        </p:nvSpPr>
        <p:spPr>
          <a:xfrm>
            <a:off x="3407894" y="2026684"/>
            <a:ext cx="5391504" cy="1056216"/>
          </a:xfrm>
          <a:prstGeom prst="rect">
            <a:avLst/>
          </a:prstGeom>
        </p:spPr>
        <p:txBody>
          <a:bodyPr anchor="b"/>
          <a:lstStyle>
            <a:lvl1pPr marL="0" indent="0" algn="ctr">
              <a:buFontTx/>
              <a:buNone/>
              <a:defRPr sz="3732" b="1">
                <a:solidFill>
                  <a:schemeClr val="bg1"/>
                </a:solidFill>
                <a:latin typeface="Arial Narrow" charset="0"/>
                <a:ea typeface="Arial Narrow" charset="0"/>
                <a:cs typeface="Arial Narrow" charset="0"/>
              </a:defRPr>
            </a:lvl1pPr>
          </a:lstStyle>
          <a:p>
            <a:pPr lvl="0"/>
            <a:r>
              <a:rPr lang="en-US" dirty="0"/>
              <a:t>CLICK TO EDIT MASTER TEXT STYLES</a:t>
            </a:r>
          </a:p>
        </p:txBody>
      </p:sp>
      <p:sp>
        <p:nvSpPr>
          <p:cNvPr id="11" name="Text Placeholder 10"/>
          <p:cNvSpPr>
            <a:spLocks noGrp="1"/>
          </p:cNvSpPr>
          <p:nvPr>
            <p:ph type="body" sz="quarter" idx="11" hasCustomPrompt="1"/>
          </p:nvPr>
        </p:nvSpPr>
        <p:spPr>
          <a:xfrm>
            <a:off x="4375836" y="3415489"/>
            <a:ext cx="3455617" cy="480484"/>
          </a:xfrm>
          <a:prstGeom prst="rect">
            <a:avLst/>
          </a:prstGeom>
        </p:spPr>
        <p:txBody>
          <a:bodyPr/>
          <a:lstStyle>
            <a:lvl1pPr marL="0" indent="0" algn="ctr">
              <a:buFontTx/>
              <a:buNone/>
              <a:defRPr sz="2399"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268378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6" t="7949" r="-16" b="14110"/>
          <a:stretch/>
        </p:blipFill>
        <p:spPr>
          <a:xfrm>
            <a:off x="-11851" y="0"/>
            <a:ext cx="12200677" cy="6864669"/>
          </a:xfrm>
          <a:prstGeom prst="rect">
            <a:avLst/>
          </a:prstGeom>
        </p:spPr>
      </p:pic>
      <p:sp>
        <p:nvSpPr>
          <p:cNvPr id="4" name="Rectangle 3"/>
          <p:cNvSpPr/>
          <p:nvPr userDrawn="1"/>
        </p:nvSpPr>
        <p:spPr>
          <a:xfrm flipH="1">
            <a:off x="-1" y="946487"/>
            <a:ext cx="128304" cy="1018672"/>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3199" b="0" i="0" u="none" strike="noStrike" kern="1200" cap="none" spc="0" normalizeH="0" baseline="0" noProof="0">
              <a:ln>
                <a:noFill/>
              </a:ln>
              <a:solidFill>
                <a:srgbClr val="2C9398"/>
              </a:solidFill>
              <a:effectLst/>
              <a:uLnTx/>
              <a:uFillTx/>
              <a:latin typeface="Bebas Neue Bold" panose="020B0606020202050201" pitchFamily="34" charset="-94"/>
              <a:ea typeface="+mn-ea"/>
              <a:cs typeface="+mn-cs"/>
            </a:endParaRPr>
          </a:p>
        </p:txBody>
      </p:sp>
      <p:sp>
        <p:nvSpPr>
          <p:cNvPr id="5" name="Rectangle 4"/>
          <p:cNvSpPr/>
          <p:nvPr userDrawn="1"/>
        </p:nvSpPr>
        <p:spPr>
          <a:xfrm>
            <a:off x="-1" y="0"/>
            <a:ext cx="12188826"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31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81249" y="346473"/>
            <a:ext cx="1151828" cy="1152128"/>
          </a:xfrm>
          <a:prstGeom prst="rect">
            <a:avLst/>
          </a:prstGeom>
        </p:spPr>
      </p:pic>
      <p:sp>
        <p:nvSpPr>
          <p:cNvPr id="8" name="Text Placeholder 6"/>
          <p:cNvSpPr>
            <a:spLocks noGrp="1"/>
          </p:cNvSpPr>
          <p:nvPr>
            <p:ph type="body" sz="quarter" idx="10" hasCustomPrompt="1"/>
          </p:nvPr>
        </p:nvSpPr>
        <p:spPr>
          <a:xfrm>
            <a:off x="1103159" y="2372883"/>
            <a:ext cx="10532759" cy="768349"/>
          </a:xfrm>
          <a:prstGeom prst="rect">
            <a:avLst/>
          </a:prstGeom>
        </p:spPr>
        <p:txBody>
          <a:bodyPr anchor="t"/>
          <a:lstStyle>
            <a:lvl1pPr marL="0" indent="0" algn="ctr">
              <a:buFontTx/>
              <a:buNone/>
              <a:defRPr sz="5332"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3725448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6" t="7949" r="-16" b="14110"/>
          <a:stretch/>
        </p:blipFill>
        <p:spPr>
          <a:xfrm>
            <a:off x="-11851" y="0"/>
            <a:ext cx="12200677" cy="6864669"/>
          </a:xfrm>
          <a:prstGeom prst="rect">
            <a:avLst/>
          </a:prstGeom>
        </p:spPr>
      </p:pic>
      <p:sp>
        <p:nvSpPr>
          <p:cNvPr id="4" name="Rectangle 3"/>
          <p:cNvSpPr/>
          <p:nvPr userDrawn="1"/>
        </p:nvSpPr>
        <p:spPr>
          <a:xfrm flipH="1">
            <a:off x="-1" y="946487"/>
            <a:ext cx="128304" cy="1018672"/>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3199" b="0" i="0" u="none" strike="noStrike" kern="1200" cap="none" spc="0" normalizeH="0" baseline="0" noProof="0">
              <a:ln>
                <a:noFill/>
              </a:ln>
              <a:solidFill>
                <a:srgbClr val="2C9398"/>
              </a:solidFill>
              <a:effectLst/>
              <a:uLnTx/>
              <a:uFillTx/>
              <a:latin typeface="Bebas Neue Bold" panose="020B0606020202050201" pitchFamily="34" charset="-94"/>
              <a:ea typeface="+mn-ea"/>
              <a:cs typeface="+mn-cs"/>
            </a:endParaRPr>
          </a:p>
        </p:txBody>
      </p:sp>
      <p:sp>
        <p:nvSpPr>
          <p:cNvPr id="5" name="Rectangle 4"/>
          <p:cNvSpPr/>
          <p:nvPr userDrawn="1"/>
        </p:nvSpPr>
        <p:spPr>
          <a:xfrm>
            <a:off x="-1" y="0"/>
            <a:ext cx="12188826"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31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81249" y="346473"/>
            <a:ext cx="1151828" cy="1152128"/>
          </a:xfrm>
          <a:prstGeom prst="rect">
            <a:avLst/>
          </a:prstGeom>
        </p:spPr>
      </p:pic>
    </p:spTree>
    <p:extLst>
      <p:ext uri="{BB962C8B-B14F-4D97-AF65-F5344CB8AC3E}">
        <p14:creationId xmlns:p14="http://schemas.microsoft.com/office/powerpoint/2010/main" val="144152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New 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3373"/>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
        <p:nvSpPr>
          <p:cNvPr id="6" name="Text Placeholder 6"/>
          <p:cNvSpPr>
            <a:spLocks noGrp="1"/>
          </p:cNvSpPr>
          <p:nvPr>
            <p:ph type="body" sz="quarter" idx="10" hasCustomPrompt="1"/>
          </p:nvPr>
        </p:nvSpPr>
        <p:spPr>
          <a:xfrm>
            <a:off x="1103159" y="2372883"/>
            <a:ext cx="10532759" cy="768349"/>
          </a:xfrm>
          <a:prstGeom prst="rect">
            <a:avLst/>
          </a:prstGeom>
        </p:spPr>
        <p:txBody>
          <a:bodyPr anchor="t"/>
          <a:lstStyle>
            <a:lvl1pPr marL="0" indent="0" algn="ctr">
              <a:buFontTx/>
              <a:buNone/>
              <a:defRPr sz="5332"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7092126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New 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3373"/>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0979647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New 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3373"/>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
        <p:nvSpPr>
          <p:cNvPr id="6" name="Text Placeholder 6"/>
          <p:cNvSpPr>
            <a:spLocks noGrp="1"/>
          </p:cNvSpPr>
          <p:nvPr>
            <p:ph type="body" sz="quarter" idx="10" hasCustomPrompt="1"/>
          </p:nvPr>
        </p:nvSpPr>
        <p:spPr>
          <a:xfrm>
            <a:off x="1103159" y="2372883"/>
            <a:ext cx="10532759" cy="768349"/>
          </a:xfrm>
          <a:prstGeom prst="rect">
            <a:avLst/>
          </a:prstGeom>
        </p:spPr>
        <p:txBody>
          <a:bodyPr anchor="t"/>
          <a:lstStyle>
            <a:lvl1pPr marL="0" indent="0" algn="ctr">
              <a:buFontTx/>
              <a:buNone/>
              <a:defRPr sz="5332"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38575009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New 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3373"/>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8397029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9_New Section">
    <p:spTree>
      <p:nvGrpSpPr>
        <p:cNvPr id="1" name=""/>
        <p:cNvGrpSpPr/>
        <p:nvPr/>
      </p:nvGrpSpPr>
      <p:grpSpPr>
        <a:xfrm>
          <a:off x="0" y="0"/>
          <a:ext cx="0" cy="0"/>
          <a:chOff x="0" y="0"/>
          <a:chExt cx="0" cy="0"/>
        </a:xfrm>
      </p:grpSpPr>
      <p:pic>
        <p:nvPicPr>
          <p:cNvPr id="7" name="Picture 6" descr="2M1T Spec Ckn 2L Coke.jpg"/>
          <p:cNvPicPr>
            <a:picLocks noChangeAspect="1"/>
          </p:cNvPicPr>
          <p:nvPr userDrawn="1"/>
        </p:nvPicPr>
        <p:blipFill rotWithShape="1">
          <a:blip r:embed="rId2" cstate="print">
            <a:extLst>
              <a:ext uri="{28A0092B-C50C-407E-A947-70E740481C1C}">
                <a14:useLocalDpi xmlns:a14="http://schemas.microsoft.com/office/drawing/2010/main"/>
              </a:ext>
            </a:extLst>
          </a:blip>
          <a:srcRect r="602" b="11035"/>
          <a:stretch/>
        </p:blipFill>
        <p:spPr>
          <a:xfrm>
            <a:off x="0" y="0"/>
            <a:ext cx="12188825" cy="6820213"/>
          </a:xfrm>
          <a:prstGeom prst="rect">
            <a:avLst/>
          </a:prstGeom>
          <a:noFill/>
          <a:ln>
            <a:noFill/>
          </a:ln>
        </p:spPr>
      </p:pic>
      <p:sp>
        <p:nvSpPr>
          <p:cNvPr id="4" name="Rectangle 3"/>
          <p:cNvSpPr/>
          <p:nvPr userDrawn="1"/>
        </p:nvSpPr>
        <p:spPr>
          <a:xfrm>
            <a:off x="0" y="0"/>
            <a:ext cx="12188825" cy="6861373"/>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
        <p:nvSpPr>
          <p:cNvPr id="6" name="Text Placeholder 6"/>
          <p:cNvSpPr>
            <a:spLocks noGrp="1"/>
          </p:cNvSpPr>
          <p:nvPr>
            <p:ph type="body" sz="quarter" idx="10" hasCustomPrompt="1"/>
          </p:nvPr>
        </p:nvSpPr>
        <p:spPr>
          <a:xfrm>
            <a:off x="1103159" y="2372883"/>
            <a:ext cx="10532759" cy="768349"/>
          </a:xfrm>
          <a:prstGeom prst="rect">
            <a:avLst/>
          </a:prstGeom>
        </p:spPr>
        <p:txBody>
          <a:bodyPr anchor="t"/>
          <a:lstStyle>
            <a:lvl1pPr marL="0" indent="0" algn="ctr">
              <a:buFontTx/>
              <a:buNone/>
              <a:defRPr sz="5332"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8970822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New Section">
    <p:spTree>
      <p:nvGrpSpPr>
        <p:cNvPr id="1" name=""/>
        <p:cNvGrpSpPr/>
        <p:nvPr/>
      </p:nvGrpSpPr>
      <p:grpSpPr>
        <a:xfrm>
          <a:off x="0" y="0"/>
          <a:ext cx="0" cy="0"/>
          <a:chOff x="0" y="0"/>
          <a:chExt cx="0" cy="0"/>
        </a:xfrm>
      </p:grpSpPr>
      <p:pic>
        <p:nvPicPr>
          <p:cNvPr id="7" name="Picture 6" descr="2M1T Spec Ckn 2L Coke.jpg"/>
          <p:cNvPicPr>
            <a:picLocks noChangeAspect="1"/>
          </p:cNvPicPr>
          <p:nvPr userDrawn="1"/>
        </p:nvPicPr>
        <p:blipFill rotWithShape="1">
          <a:blip r:embed="rId2" cstate="print">
            <a:extLst>
              <a:ext uri="{28A0092B-C50C-407E-A947-70E740481C1C}">
                <a14:useLocalDpi xmlns:a14="http://schemas.microsoft.com/office/drawing/2010/main"/>
              </a:ext>
            </a:extLst>
          </a:blip>
          <a:srcRect r="602" b="11035"/>
          <a:stretch/>
        </p:blipFill>
        <p:spPr>
          <a:xfrm>
            <a:off x="0" y="0"/>
            <a:ext cx="12188825" cy="6820213"/>
          </a:xfrm>
          <a:prstGeom prst="rect">
            <a:avLst/>
          </a:prstGeom>
          <a:noFill/>
          <a:ln>
            <a:noFill/>
          </a:ln>
        </p:spPr>
      </p:pic>
      <p:sp>
        <p:nvSpPr>
          <p:cNvPr id="4" name="Rectangle 3"/>
          <p:cNvSpPr/>
          <p:nvPr userDrawn="1"/>
        </p:nvSpPr>
        <p:spPr>
          <a:xfrm>
            <a:off x="0" y="0"/>
            <a:ext cx="12188825" cy="6861373"/>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1168376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with Stainless Background">
    <p:spTree>
      <p:nvGrpSpPr>
        <p:cNvPr id="1" name=""/>
        <p:cNvGrpSpPr/>
        <p:nvPr/>
      </p:nvGrpSpPr>
      <p:grpSpPr>
        <a:xfrm>
          <a:off x="0" y="0"/>
          <a:ext cx="0" cy="0"/>
          <a:chOff x="0" y="0"/>
          <a:chExt cx="0" cy="0"/>
        </a:xfrm>
      </p:grpSpPr>
      <p:pic>
        <p:nvPicPr>
          <p:cNvPr id="12" name="Picture 11"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cxnSp>
        <p:nvCxnSpPr>
          <p:cNvPr id="9" name="Straight Connector 8"/>
          <p:cNvCxnSpPr/>
          <p:nvPr userDrawn="1"/>
        </p:nvCxnSpPr>
        <p:spPr>
          <a:xfrm flipV="1">
            <a:off x="10752334" y="6385990"/>
            <a:ext cx="0" cy="307373"/>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10811461" y="6370198"/>
            <a:ext cx="946106" cy="256352"/>
          </a:xfrm>
          <a:prstGeom prst="rect">
            <a:avLst/>
          </a:prstGeom>
          <a:noFill/>
        </p:spPr>
        <p:txBody>
          <a:bodyPr wrap="square" rtlCol="0">
            <a:spAutoFit/>
          </a:bodyPr>
          <a:lstStyle/>
          <a:p>
            <a:pPr marL="0" marR="0" lvl="0" indent="0" algn="l"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PAGE </a:t>
            </a:r>
            <a:fld id="{9D77B9B7-2F11-F141-9880-5909E3E486D3}" type="slidenum">
              <a:rPr kumimoji="0" lang="tr-TR" sz="1066" b="1" i="0" u="none" strike="noStrike" kern="1200" cap="none" spc="151" normalizeH="0" baseline="0" noProof="0" smtClean="0">
                <a:ln>
                  <a:noFill/>
                </a:ln>
                <a:solidFill>
                  <a:srgbClr val="507392"/>
                </a:solidFill>
                <a:effectLst/>
                <a:uLnTx/>
                <a:uFillTx/>
                <a:latin typeface="Arial Narrow" charset="0"/>
                <a:ea typeface="Arial Narrow" charset="0"/>
                <a:cs typeface="Arial Narrow" charset="0"/>
              </a:rPr>
              <a:pPr marL="0" marR="0" lvl="0" indent="0" algn="l"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cxnSp>
        <p:nvCxnSpPr>
          <p:cNvPr id="13" name="Straight Connector 12"/>
          <p:cNvCxnSpPr/>
          <p:nvPr userDrawn="1"/>
        </p:nvCxnSpPr>
        <p:spPr>
          <a:xfrm>
            <a:off x="1582855" y="1123951"/>
            <a:ext cx="9215683" cy="0"/>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hasCustomPrompt="1"/>
          </p:nvPr>
        </p:nvSpPr>
        <p:spPr>
          <a:xfrm>
            <a:off x="1487101" y="548680"/>
            <a:ext cx="9324360" cy="768349"/>
          </a:xfrm>
          <a:prstGeom prst="rect">
            <a:avLst/>
          </a:prstGeom>
        </p:spPr>
        <p:txBody>
          <a:bodyPr/>
          <a:lstStyle>
            <a:lvl1pPr marL="0" indent="0">
              <a:buFontTx/>
              <a:buNone/>
              <a:defRPr sz="3199" b="1">
                <a:solidFill>
                  <a:srgbClr val="507392"/>
                </a:solidFill>
                <a:latin typeface="Arial Narrow" charset="0"/>
                <a:ea typeface="Arial Narrow" charset="0"/>
                <a:cs typeface="Arial Narrow" charset="0"/>
              </a:defRPr>
            </a:lvl1pPr>
          </a:lstStyle>
          <a:p>
            <a:pPr lvl="0"/>
            <a:r>
              <a:rPr lang="en-US" dirty="0"/>
              <a:t>CLICK TO EDIT MASTER TEXT STYLES</a:t>
            </a:r>
          </a:p>
        </p:txBody>
      </p:sp>
      <p:sp>
        <p:nvSpPr>
          <p:cNvPr id="5" name="Text Placeholder 4"/>
          <p:cNvSpPr>
            <a:spLocks noGrp="1"/>
          </p:cNvSpPr>
          <p:nvPr>
            <p:ph type="body" sz="quarter" idx="11" hasCustomPrompt="1"/>
          </p:nvPr>
        </p:nvSpPr>
        <p:spPr>
          <a:xfrm>
            <a:off x="1595691" y="2004348"/>
            <a:ext cx="9215770" cy="1152195"/>
          </a:xfrm>
          <a:prstGeom prst="rect">
            <a:avLst/>
          </a:prstGeom>
        </p:spPr>
        <p:txBody>
          <a:bodyPr/>
          <a:lstStyle>
            <a:lvl1pPr marL="154479" indent="-154479">
              <a:buFont typeface="Arial" charset="0"/>
              <a:buChar char="•"/>
              <a:tabLst/>
              <a:defRPr sz="2399" b="1">
                <a:solidFill>
                  <a:schemeClr val="tx1"/>
                </a:solidFill>
                <a:latin typeface="Arial" charset="0"/>
                <a:ea typeface="Arial" charset="0"/>
                <a:cs typeface="Arial" charset="0"/>
              </a:defRPr>
            </a:lvl1pPr>
          </a:lstStyle>
          <a:p>
            <a:pPr lvl="0"/>
            <a:r>
              <a:rPr lang="en-US" dirty="0"/>
              <a:t>Click To Edit Master Text Styles</a:t>
            </a:r>
          </a:p>
        </p:txBody>
      </p:sp>
      <p:sp>
        <p:nvSpPr>
          <p:cNvPr id="16" name="Text Placeholder 15"/>
          <p:cNvSpPr>
            <a:spLocks noGrp="1"/>
          </p:cNvSpPr>
          <p:nvPr>
            <p:ph type="body" sz="quarter" idx="12" hasCustomPrompt="1"/>
          </p:nvPr>
        </p:nvSpPr>
        <p:spPr>
          <a:xfrm>
            <a:off x="3087702" y="6376101"/>
            <a:ext cx="7582042" cy="281355"/>
          </a:xfrm>
          <a:prstGeom prst="rect">
            <a:avLst/>
          </a:prstGeom>
        </p:spPr>
        <p:txBody>
          <a:bodyPr/>
          <a:lstStyle>
            <a:lvl1pPr marL="0" indent="0" algn="r">
              <a:buFontTx/>
              <a:buNone/>
              <a:defRPr sz="1066" b="1" spc="133" baseline="0">
                <a:solidFill>
                  <a:srgbClr val="507392"/>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38661972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New 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17847"/>
            <a:ext cx="12188825" cy="6885384"/>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sp>
        <p:nvSpPr>
          <p:cNvPr id="8" name="Rectangle 7"/>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
        <p:nvSpPr>
          <p:cNvPr id="6" name="Text Placeholder 6"/>
          <p:cNvSpPr>
            <a:spLocks noGrp="1"/>
          </p:cNvSpPr>
          <p:nvPr>
            <p:ph type="body" sz="quarter" idx="10" hasCustomPrompt="1"/>
          </p:nvPr>
        </p:nvSpPr>
        <p:spPr>
          <a:xfrm>
            <a:off x="1103159" y="2372883"/>
            <a:ext cx="10532759" cy="768349"/>
          </a:xfrm>
          <a:prstGeom prst="rect">
            <a:avLst/>
          </a:prstGeom>
        </p:spPr>
        <p:txBody>
          <a:bodyPr anchor="t"/>
          <a:lstStyle>
            <a:lvl1pPr marL="0" indent="0" algn="ctr">
              <a:buFontTx/>
              <a:buNone/>
              <a:defRPr sz="5332"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1209593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_New 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0"/>
            <a:ext cx="12188825" cy="6885384"/>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sp>
        <p:nvSpPr>
          <p:cNvPr id="8" name="Rectangle 7"/>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1096492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7622" t="8283" r="897" b="16716"/>
          <a:stretch/>
        </p:blipFill>
        <p:spPr>
          <a:xfrm>
            <a:off x="0" y="0"/>
            <a:ext cx="12544332" cy="6858000"/>
          </a:xfrm>
          <a:prstGeom prst="rect">
            <a:avLst/>
          </a:prstGeom>
          <a:noFill/>
          <a:ln>
            <a:noFill/>
          </a:ln>
        </p:spPr>
      </p:pic>
      <p:sp>
        <p:nvSpPr>
          <p:cNvPr id="4" name="Rectangle 3"/>
          <p:cNvSpPr/>
          <p:nvPr userDrawn="1"/>
        </p:nvSpPr>
        <p:spPr>
          <a:xfrm>
            <a:off x="0" y="0"/>
            <a:ext cx="12525452"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
        <p:nvSpPr>
          <p:cNvPr id="7" name="Text Placeholder 6"/>
          <p:cNvSpPr>
            <a:spLocks noGrp="1"/>
          </p:cNvSpPr>
          <p:nvPr>
            <p:ph type="body" sz="quarter" idx="10" hasCustomPrompt="1"/>
          </p:nvPr>
        </p:nvSpPr>
        <p:spPr>
          <a:xfrm>
            <a:off x="1103159" y="2372883"/>
            <a:ext cx="10532759" cy="768349"/>
          </a:xfrm>
          <a:prstGeom prst="rect">
            <a:avLst/>
          </a:prstGeom>
        </p:spPr>
        <p:txBody>
          <a:bodyPr anchor="t"/>
          <a:lstStyle>
            <a:lvl1pPr marL="0" indent="0" algn="ctr">
              <a:buFontTx/>
              <a:buNone/>
              <a:defRPr sz="5332"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8992895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7622" t="8283" r="897" b="16716"/>
          <a:stretch/>
        </p:blipFill>
        <p:spPr>
          <a:xfrm>
            <a:off x="0" y="0"/>
            <a:ext cx="12544332" cy="6858000"/>
          </a:xfrm>
          <a:prstGeom prst="rect">
            <a:avLst/>
          </a:prstGeom>
          <a:noFill/>
          <a:ln>
            <a:noFill/>
          </a:ln>
        </p:spPr>
      </p:pic>
      <p:sp>
        <p:nvSpPr>
          <p:cNvPr id="4" name="Rectangle 3"/>
          <p:cNvSpPr/>
          <p:nvPr userDrawn="1"/>
        </p:nvSpPr>
        <p:spPr>
          <a:xfrm>
            <a:off x="0" y="0"/>
            <a:ext cx="12525452"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8759742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Blue Tint Backround">
    <p:spTree>
      <p:nvGrpSpPr>
        <p:cNvPr id="1" name=""/>
        <p:cNvGrpSpPr/>
        <p:nvPr/>
      </p:nvGrpSpPr>
      <p:grpSpPr>
        <a:xfrm>
          <a:off x="0" y="0"/>
          <a:ext cx="0" cy="0"/>
          <a:chOff x="0" y="0"/>
          <a:chExt cx="0" cy="0"/>
        </a:xfrm>
      </p:grpSpPr>
      <p:sp>
        <p:nvSpPr>
          <p:cNvPr id="3" name="Rectangle 2"/>
          <p:cNvSpPr/>
          <p:nvPr userDrawn="1"/>
        </p:nvSpPr>
        <p:spPr>
          <a:xfrm>
            <a:off x="0" y="0"/>
            <a:ext cx="12155666"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19545272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2_New Title">
    <p:spTree>
      <p:nvGrpSpPr>
        <p:cNvPr id="1" name=""/>
        <p:cNvGrpSpPr/>
        <p:nvPr/>
      </p:nvGrpSpPr>
      <p:grpSpPr>
        <a:xfrm>
          <a:off x="0" y="0"/>
          <a:ext cx="0" cy="0"/>
          <a:chOff x="0" y="0"/>
          <a:chExt cx="0" cy="0"/>
        </a:xfrm>
      </p:grpSpPr>
      <p:cxnSp>
        <p:nvCxnSpPr>
          <p:cNvPr id="6" name="Straight Connector 5"/>
          <p:cNvCxnSpPr/>
          <p:nvPr userDrawn="1"/>
        </p:nvCxnSpPr>
        <p:spPr>
          <a:xfrm>
            <a:off x="1391115" y="5084143"/>
            <a:ext cx="0" cy="786636"/>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 t="14344" r="2779" b="12708"/>
          <a:stretch/>
        </p:blipFill>
        <p:spPr>
          <a:xfrm>
            <a:off x="0" y="2"/>
            <a:ext cx="12188825" cy="6857999"/>
          </a:xfrm>
          <a:prstGeom prst="rect">
            <a:avLst/>
          </a:prstGeom>
        </p:spPr>
      </p:pic>
      <p:sp>
        <p:nvSpPr>
          <p:cNvPr id="11" name="Rectangle 10"/>
          <p:cNvSpPr/>
          <p:nvPr userDrawn="1"/>
        </p:nvSpPr>
        <p:spPr>
          <a:xfrm>
            <a:off x="39548" y="4849874"/>
            <a:ext cx="12188825" cy="1363436"/>
          </a:xfrm>
          <a:prstGeom prst="rect">
            <a:avLst/>
          </a:prstGeom>
          <a:solidFill>
            <a:srgbClr val="50739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2C8698"/>
              </a:solidFill>
              <a:effectLst/>
              <a:uLnTx/>
              <a:uFillTx/>
              <a:latin typeface="Bebas Neue" panose="020B0606020202050201" pitchFamily="34" charset="-94"/>
              <a:ea typeface="+mn-ea"/>
              <a:cs typeface="+mn-cs"/>
            </a:endParaRPr>
          </a:p>
        </p:txBody>
      </p:sp>
      <p:cxnSp>
        <p:nvCxnSpPr>
          <p:cNvPr id="12" name="Straight Connector 11"/>
          <p:cNvCxnSpPr/>
          <p:nvPr userDrawn="1"/>
        </p:nvCxnSpPr>
        <p:spPr>
          <a:xfrm>
            <a:off x="1391115" y="5108267"/>
            <a:ext cx="0" cy="786636"/>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8808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New Titl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5289" t="19484" r="5249"/>
          <a:stretch/>
        </p:blipFill>
        <p:spPr>
          <a:xfrm>
            <a:off x="0" y="0"/>
            <a:ext cx="12188825" cy="6858000"/>
          </a:xfrm>
          <a:prstGeom prst="rect">
            <a:avLst/>
          </a:prstGeom>
        </p:spPr>
      </p:pic>
      <p:sp>
        <p:nvSpPr>
          <p:cNvPr id="4" name="Rectangle 3"/>
          <p:cNvSpPr/>
          <p:nvPr userDrawn="1"/>
        </p:nvSpPr>
        <p:spPr>
          <a:xfrm>
            <a:off x="0" y="4825750"/>
            <a:ext cx="12188825" cy="1363436"/>
          </a:xfrm>
          <a:prstGeom prst="rect">
            <a:avLst/>
          </a:prstGeom>
          <a:solidFill>
            <a:srgbClr val="50739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2C8698"/>
              </a:solidFill>
              <a:effectLst/>
              <a:uLnTx/>
              <a:uFillTx/>
              <a:latin typeface="Bebas Neue" panose="020B0606020202050201" pitchFamily="34" charset="-94"/>
              <a:ea typeface="+mn-ea"/>
              <a:cs typeface="+mn-cs"/>
            </a:endParaRPr>
          </a:p>
        </p:txBody>
      </p:sp>
      <p:cxnSp>
        <p:nvCxnSpPr>
          <p:cNvPr id="5" name="Straight Connector 4"/>
          <p:cNvCxnSpPr/>
          <p:nvPr userDrawn="1"/>
        </p:nvCxnSpPr>
        <p:spPr>
          <a:xfrm>
            <a:off x="1391115" y="5084143"/>
            <a:ext cx="0" cy="786636"/>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hasCustomPrompt="1"/>
          </p:nvPr>
        </p:nvSpPr>
        <p:spPr>
          <a:xfrm>
            <a:off x="1583086" y="5088173"/>
            <a:ext cx="9982509" cy="815975"/>
          </a:xfrm>
          <a:prstGeom prst="rect">
            <a:avLst/>
          </a:prstGeom>
        </p:spPr>
        <p:txBody>
          <a:bodyPr anchor="ctr"/>
          <a:lstStyle>
            <a:lvl1pPr marL="0" indent="0">
              <a:buFontTx/>
              <a:buNone/>
              <a:defRPr sz="3732"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5208086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3_New Titl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5289" t="19484" r="5249"/>
          <a:stretch/>
        </p:blipFill>
        <p:spPr>
          <a:xfrm>
            <a:off x="0" y="0"/>
            <a:ext cx="12188825" cy="6858000"/>
          </a:xfrm>
          <a:prstGeom prst="rect">
            <a:avLst/>
          </a:prstGeom>
        </p:spPr>
      </p:pic>
      <p:sp>
        <p:nvSpPr>
          <p:cNvPr id="4" name="Rectangle 3"/>
          <p:cNvSpPr/>
          <p:nvPr userDrawn="1"/>
        </p:nvSpPr>
        <p:spPr>
          <a:xfrm>
            <a:off x="0" y="4825750"/>
            <a:ext cx="12188825" cy="1363436"/>
          </a:xfrm>
          <a:prstGeom prst="rect">
            <a:avLst/>
          </a:prstGeom>
          <a:solidFill>
            <a:srgbClr val="50739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2C8698"/>
              </a:solidFill>
              <a:effectLst/>
              <a:uLnTx/>
              <a:uFillTx/>
              <a:latin typeface="Bebas Neue" panose="020B0606020202050201" pitchFamily="34" charset="-94"/>
              <a:ea typeface="+mn-ea"/>
              <a:cs typeface="+mn-cs"/>
            </a:endParaRPr>
          </a:p>
        </p:txBody>
      </p:sp>
      <p:cxnSp>
        <p:nvCxnSpPr>
          <p:cNvPr id="5" name="Straight Connector 4"/>
          <p:cNvCxnSpPr/>
          <p:nvPr userDrawn="1"/>
        </p:nvCxnSpPr>
        <p:spPr>
          <a:xfrm>
            <a:off x="1391115" y="5084143"/>
            <a:ext cx="0" cy="786636"/>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2658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4_New Tit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754" t="-420" b="134"/>
          <a:stretch/>
        </p:blipFill>
        <p:spPr>
          <a:xfrm>
            <a:off x="0" y="-1179512"/>
            <a:ext cx="12188825" cy="8215311"/>
          </a:xfrm>
          <a:prstGeom prst="rect">
            <a:avLst/>
          </a:prstGeom>
        </p:spPr>
      </p:pic>
      <p:sp>
        <p:nvSpPr>
          <p:cNvPr id="4" name="Rectangle 3"/>
          <p:cNvSpPr/>
          <p:nvPr userDrawn="1"/>
        </p:nvSpPr>
        <p:spPr>
          <a:xfrm>
            <a:off x="0" y="4825750"/>
            <a:ext cx="12188825" cy="1363436"/>
          </a:xfrm>
          <a:prstGeom prst="rect">
            <a:avLst/>
          </a:prstGeom>
          <a:solidFill>
            <a:srgbClr val="50739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2C8698"/>
              </a:solidFill>
              <a:effectLst/>
              <a:uLnTx/>
              <a:uFillTx/>
              <a:latin typeface="Bebas Neue" panose="020B0606020202050201" pitchFamily="34" charset="-94"/>
              <a:ea typeface="+mn-ea"/>
              <a:cs typeface="+mn-cs"/>
            </a:endParaRPr>
          </a:p>
        </p:txBody>
      </p:sp>
      <p:cxnSp>
        <p:nvCxnSpPr>
          <p:cNvPr id="5" name="Straight Connector 4"/>
          <p:cNvCxnSpPr/>
          <p:nvPr userDrawn="1"/>
        </p:nvCxnSpPr>
        <p:spPr>
          <a:xfrm>
            <a:off x="1391115" y="5084143"/>
            <a:ext cx="0" cy="786636"/>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8863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5_New Tit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48" b="247"/>
          <a:stretch/>
        </p:blipFill>
        <p:spPr>
          <a:xfrm>
            <a:off x="0" y="0"/>
            <a:ext cx="12188825" cy="7627315"/>
          </a:xfrm>
          <a:prstGeom prst="rect">
            <a:avLst/>
          </a:prstGeom>
        </p:spPr>
      </p:pic>
      <p:sp>
        <p:nvSpPr>
          <p:cNvPr id="4" name="Rectangle 3"/>
          <p:cNvSpPr/>
          <p:nvPr userDrawn="1"/>
        </p:nvSpPr>
        <p:spPr>
          <a:xfrm>
            <a:off x="0" y="4825750"/>
            <a:ext cx="12188825" cy="1363436"/>
          </a:xfrm>
          <a:prstGeom prst="rect">
            <a:avLst/>
          </a:prstGeom>
          <a:solidFill>
            <a:srgbClr val="50739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2C8698"/>
              </a:solidFill>
              <a:effectLst/>
              <a:uLnTx/>
              <a:uFillTx/>
              <a:latin typeface="Bebas Neue" panose="020B0606020202050201" pitchFamily="34" charset="-94"/>
              <a:ea typeface="+mn-ea"/>
              <a:cs typeface="+mn-cs"/>
            </a:endParaRPr>
          </a:p>
        </p:txBody>
      </p:sp>
      <p:cxnSp>
        <p:nvCxnSpPr>
          <p:cNvPr id="5" name="Straight Connector 4"/>
          <p:cNvCxnSpPr/>
          <p:nvPr userDrawn="1"/>
        </p:nvCxnSpPr>
        <p:spPr>
          <a:xfrm>
            <a:off x="1391115" y="5084143"/>
            <a:ext cx="0" cy="786636"/>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018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with Stainless Background">
    <p:spTree>
      <p:nvGrpSpPr>
        <p:cNvPr id="1" name=""/>
        <p:cNvGrpSpPr/>
        <p:nvPr/>
      </p:nvGrpSpPr>
      <p:grpSpPr>
        <a:xfrm>
          <a:off x="0" y="0"/>
          <a:ext cx="0" cy="0"/>
          <a:chOff x="0" y="0"/>
          <a:chExt cx="0" cy="0"/>
        </a:xfrm>
      </p:grpSpPr>
      <p:pic>
        <p:nvPicPr>
          <p:cNvPr id="12" name="Picture 11"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8" name="TextBox 7"/>
          <p:cNvSpPr txBox="1"/>
          <p:nvPr userDrawn="1"/>
        </p:nvSpPr>
        <p:spPr>
          <a:xfrm>
            <a:off x="8398068" y="6370197"/>
            <a:ext cx="2282094" cy="256352"/>
          </a:xfrm>
          <a:prstGeom prst="rect">
            <a:avLst/>
          </a:prstGeom>
          <a:noFill/>
        </p:spPr>
        <p:txBody>
          <a:bodyPr wrap="square" rtlCol="0">
            <a:spAutoFit/>
          </a:bodyPr>
          <a:lstStyle/>
          <a:p>
            <a:pPr marL="0" marR="0" lvl="0" indent="0" algn="r"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MEETING NAME</a:t>
            </a:r>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cxnSp>
        <p:nvCxnSpPr>
          <p:cNvPr id="9" name="Straight Connector 8"/>
          <p:cNvCxnSpPr/>
          <p:nvPr userDrawn="1"/>
        </p:nvCxnSpPr>
        <p:spPr>
          <a:xfrm flipV="1">
            <a:off x="10752334" y="6385990"/>
            <a:ext cx="0" cy="307373"/>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10811461" y="6370198"/>
            <a:ext cx="946106" cy="256352"/>
          </a:xfrm>
          <a:prstGeom prst="rect">
            <a:avLst/>
          </a:prstGeom>
          <a:noFill/>
        </p:spPr>
        <p:txBody>
          <a:bodyPr wrap="square" rtlCol="0">
            <a:spAutoFit/>
          </a:bodyPr>
          <a:lstStyle/>
          <a:p>
            <a:pPr marL="0" marR="0" lvl="0" indent="0" algn="l"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PAGE </a:t>
            </a:r>
            <a:fld id="{9D77B9B7-2F11-F141-9880-5909E3E486D3}" type="slidenum">
              <a:rPr kumimoji="0" lang="tr-TR" sz="1066" b="1" i="0" u="none" strike="noStrike" kern="1200" cap="none" spc="151" normalizeH="0" baseline="0" noProof="0" smtClean="0">
                <a:ln>
                  <a:noFill/>
                </a:ln>
                <a:solidFill>
                  <a:srgbClr val="507392"/>
                </a:solidFill>
                <a:effectLst/>
                <a:uLnTx/>
                <a:uFillTx/>
                <a:latin typeface="Arial Narrow" charset="0"/>
                <a:ea typeface="Arial Narrow" charset="0"/>
                <a:cs typeface="Arial Narrow" charset="0"/>
              </a:rPr>
              <a:pPr marL="0" marR="0" lvl="0" indent="0" algn="l"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spTree>
    <p:extLst>
      <p:ext uri="{BB962C8B-B14F-4D97-AF65-F5344CB8AC3E}">
        <p14:creationId xmlns:p14="http://schemas.microsoft.com/office/powerpoint/2010/main" val="8333277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7_New Title">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4825750"/>
            <a:ext cx="12188825" cy="1363436"/>
          </a:xfrm>
          <a:prstGeom prst="rect">
            <a:avLst/>
          </a:prstGeom>
          <a:solidFill>
            <a:srgbClr val="50739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2C8698"/>
              </a:solidFill>
              <a:effectLst/>
              <a:uLnTx/>
              <a:uFillTx/>
              <a:latin typeface="Bebas Neue" panose="020B0606020202050201" pitchFamily="34" charset="-94"/>
              <a:ea typeface="+mn-ea"/>
              <a:cs typeface="+mn-cs"/>
            </a:endParaRPr>
          </a:p>
        </p:txBody>
      </p:sp>
      <p:cxnSp>
        <p:nvCxnSpPr>
          <p:cNvPr id="5" name="Straight Connector 4"/>
          <p:cNvCxnSpPr/>
          <p:nvPr userDrawn="1"/>
        </p:nvCxnSpPr>
        <p:spPr>
          <a:xfrm>
            <a:off x="1391115" y="5084143"/>
            <a:ext cx="0" cy="786636"/>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4601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6_New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6590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13825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2" name="TextBox 1"/>
          <p:cNvSpPr txBox="1"/>
          <p:nvPr userDrawn="1"/>
        </p:nvSpPr>
        <p:spPr>
          <a:xfrm>
            <a:off x="8398068" y="6370197"/>
            <a:ext cx="2282094" cy="256352"/>
          </a:xfrm>
          <a:prstGeom prst="rect">
            <a:avLst/>
          </a:prstGeom>
          <a:noFill/>
        </p:spPr>
        <p:txBody>
          <a:bodyPr wrap="square" rtlCol="0">
            <a:spAutoFit/>
          </a:bodyPr>
          <a:lstStyle/>
          <a:p>
            <a:pPr marL="0" marR="0" lvl="0" indent="0" algn="r"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MEETING NAME</a:t>
            </a:r>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cxnSp>
        <p:nvCxnSpPr>
          <p:cNvPr id="3" name="Straight Connector 2"/>
          <p:cNvCxnSpPr/>
          <p:nvPr userDrawn="1"/>
        </p:nvCxnSpPr>
        <p:spPr>
          <a:xfrm flipV="1">
            <a:off x="10752334" y="6385990"/>
            <a:ext cx="0" cy="307373"/>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10811461" y="6370198"/>
            <a:ext cx="946106" cy="256352"/>
          </a:xfrm>
          <a:prstGeom prst="rect">
            <a:avLst/>
          </a:prstGeom>
          <a:noFill/>
        </p:spPr>
        <p:txBody>
          <a:bodyPr wrap="square" rtlCol="0">
            <a:spAutoFit/>
          </a:bodyPr>
          <a:lstStyle/>
          <a:p>
            <a:pPr marL="0" marR="0" lvl="0" indent="0" algn="l"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PAGE </a:t>
            </a:r>
            <a:fld id="{BE1170E2-6087-A548-B614-E96C2EAC372E}" type="slidenum">
              <a:rPr kumimoji="0" lang="tr-TR" sz="1066" b="1" i="0" u="none" strike="noStrike" kern="1200" cap="none" spc="151" normalizeH="0" baseline="0" noProof="0" smtClean="0">
                <a:ln>
                  <a:noFill/>
                </a:ln>
                <a:solidFill>
                  <a:srgbClr val="507392"/>
                </a:solidFill>
                <a:effectLst/>
                <a:uLnTx/>
                <a:uFillTx/>
                <a:latin typeface="Arial Narrow" charset="0"/>
                <a:ea typeface="Arial Narrow" charset="0"/>
                <a:cs typeface="Arial Narrow" charset="0"/>
              </a:rPr>
              <a:pPr marL="0" marR="0" lvl="0" indent="0" algn="l"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spTree>
    <p:extLst>
      <p:ext uri="{BB962C8B-B14F-4D97-AF65-F5344CB8AC3E}">
        <p14:creationId xmlns:p14="http://schemas.microsoft.com/office/powerpoint/2010/main" val="17243340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4_Stainless Background">
    <p:spTree>
      <p:nvGrpSpPr>
        <p:cNvPr id="1" name=""/>
        <p:cNvGrpSpPr/>
        <p:nvPr/>
      </p:nvGrpSpPr>
      <p:grpSpPr>
        <a:xfrm>
          <a:off x="0" y="0"/>
          <a:ext cx="0" cy="0"/>
          <a:chOff x="0" y="0"/>
          <a:chExt cx="0" cy="0"/>
        </a:xfrm>
      </p:grpSpPr>
      <p:pic>
        <p:nvPicPr>
          <p:cNvPr id="7" name="Picture 6"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3" name="TextBox 2"/>
          <p:cNvSpPr txBox="1"/>
          <p:nvPr userDrawn="1"/>
        </p:nvSpPr>
        <p:spPr>
          <a:xfrm>
            <a:off x="8398068" y="6370197"/>
            <a:ext cx="2282094" cy="256352"/>
          </a:xfrm>
          <a:prstGeom prst="rect">
            <a:avLst/>
          </a:prstGeom>
          <a:noFill/>
        </p:spPr>
        <p:txBody>
          <a:bodyPr wrap="square" rtlCol="0">
            <a:spAutoFit/>
          </a:bodyPr>
          <a:lstStyle/>
          <a:p>
            <a:pPr marL="0" marR="0" lvl="0" indent="0" algn="r"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MEETING NAME</a:t>
            </a:r>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cxnSp>
        <p:nvCxnSpPr>
          <p:cNvPr id="4" name="Straight Connector 3"/>
          <p:cNvCxnSpPr/>
          <p:nvPr userDrawn="1"/>
        </p:nvCxnSpPr>
        <p:spPr>
          <a:xfrm flipV="1">
            <a:off x="10752334" y="6385990"/>
            <a:ext cx="0" cy="307373"/>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userDrawn="1"/>
        </p:nvSpPr>
        <p:spPr>
          <a:xfrm>
            <a:off x="10811461" y="6370198"/>
            <a:ext cx="946106" cy="256352"/>
          </a:xfrm>
          <a:prstGeom prst="rect">
            <a:avLst/>
          </a:prstGeom>
          <a:noFill/>
        </p:spPr>
        <p:txBody>
          <a:bodyPr wrap="square" rtlCol="0">
            <a:spAutoFit/>
          </a:bodyPr>
          <a:lstStyle/>
          <a:p>
            <a:pPr marL="0" marR="0" lvl="0" indent="0" algn="l"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PAGE </a:t>
            </a:r>
            <a:fld id="{BE1170E2-6087-A548-B614-E96C2EAC372E}" type="slidenum">
              <a:rPr kumimoji="0" lang="tr-TR" sz="1066" b="1" i="0" u="none" strike="noStrike" kern="1200" cap="none" spc="151" normalizeH="0" baseline="0" noProof="0" smtClean="0">
                <a:ln>
                  <a:noFill/>
                </a:ln>
                <a:solidFill>
                  <a:srgbClr val="507392"/>
                </a:solidFill>
                <a:effectLst/>
                <a:uLnTx/>
                <a:uFillTx/>
                <a:latin typeface="Arial Narrow" charset="0"/>
                <a:ea typeface="Arial Narrow" charset="0"/>
                <a:cs typeface="Arial Narrow" charset="0"/>
              </a:rPr>
              <a:pPr marL="0" marR="0" lvl="0" indent="0" algn="l"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spTree>
    <p:extLst>
      <p:ext uri="{BB962C8B-B14F-4D97-AF65-F5344CB8AC3E}">
        <p14:creationId xmlns:p14="http://schemas.microsoft.com/office/powerpoint/2010/main" val="29190381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5_Stainless Background">
    <p:spTree>
      <p:nvGrpSpPr>
        <p:cNvPr id="1" name=""/>
        <p:cNvGrpSpPr/>
        <p:nvPr/>
      </p:nvGrpSpPr>
      <p:grpSpPr>
        <a:xfrm>
          <a:off x="0" y="0"/>
          <a:ext cx="0" cy="0"/>
          <a:chOff x="0" y="0"/>
          <a:chExt cx="0" cy="0"/>
        </a:xfrm>
      </p:grpSpPr>
      <p:pic>
        <p:nvPicPr>
          <p:cNvPr id="3" name="Picture 2"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Tree>
    <p:extLst>
      <p:ext uri="{BB962C8B-B14F-4D97-AF65-F5344CB8AC3E}">
        <p14:creationId xmlns:p14="http://schemas.microsoft.com/office/powerpoint/2010/main" val="1583795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6_Cardboard Backgroun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88825" cy="6858000"/>
          </a:xfrm>
          <a:prstGeom prst="rect">
            <a:avLst/>
          </a:prstGeom>
        </p:spPr>
      </p:pic>
    </p:spTree>
    <p:extLst>
      <p:ext uri="{BB962C8B-B14F-4D97-AF65-F5344CB8AC3E}">
        <p14:creationId xmlns:p14="http://schemas.microsoft.com/office/powerpoint/2010/main" val="9635806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7_Blank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8869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t="-6248"/>
          <a:stretch/>
        </p:blipFill>
        <p:spPr>
          <a:xfrm>
            <a:off x="8326" y="-428462"/>
            <a:ext cx="12205446" cy="7286463"/>
          </a:xfrm>
          <a:prstGeom prst="rect">
            <a:avLst/>
          </a:prstGeom>
        </p:spPr>
      </p:pic>
      <p:sp>
        <p:nvSpPr>
          <p:cNvPr id="4" name="Rectangle 3"/>
          <p:cNvSpPr/>
          <p:nvPr userDrawn="1"/>
        </p:nvSpPr>
        <p:spPr>
          <a:xfrm>
            <a:off x="-1" y="0"/>
            <a:ext cx="12213772"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sp>
        <p:nvSpPr>
          <p:cNvPr id="9" name="Text Placeholder 2"/>
          <p:cNvSpPr>
            <a:spLocks noGrp="1"/>
          </p:cNvSpPr>
          <p:nvPr>
            <p:ph type="body" sz="quarter" idx="10"/>
          </p:nvPr>
        </p:nvSpPr>
        <p:spPr>
          <a:xfrm>
            <a:off x="2926886" y="2372883"/>
            <a:ext cx="6431039" cy="1440160"/>
          </a:xfrm>
          <a:prstGeom prst="rect">
            <a:avLst/>
          </a:prstGeom>
        </p:spPr>
        <p:txBody>
          <a:bodyPr anchor="ctr"/>
          <a:lstStyle>
            <a:lvl1pPr marL="0" indent="0" algn="ctr">
              <a:buFontTx/>
              <a:buNone/>
              <a:defRPr sz="5332" b="1" cap="all" baseline="0">
                <a:solidFill>
                  <a:schemeClr val="bg1"/>
                </a:solidFill>
                <a:latin typeface="Arial Narrow" charset="0"/>
                <a:ea typeface="Arial Narrow" charset="0"/>
                <a:cs typeface="Arial Narrow" charset="0"/>
              </a:defRPr>
            </a:lvl1pPr>
          </a:lstStyle>
          <a:p>
            <a:endParaRPr lang="en-US" sz="4799" dirty="0"/>
          </a:p>
        </p:txBody>
      </p:sp>
      <p:sp>
        <p:nvSpPr>
          <p:cNvPr id="10" name="Text Placeholder 3"/>
          <p:cNvSpPr>
            <a:spLocks noGrp="1"/>
          </p:cNvSpPr>
          <p:nvPr>
            <p:ph type="body" sz="quarter" idx="14" hasCustomPrompt="1"/>
          </p:nvPr>
        </p:nvSpPr>
        <p:spPr>
          <a:xfrm>
            <a:off x="5751811" y="6428984"/>
            <a:ext cx="5184186" cy="287272"/>
          </a:xfrm>
          <a:prstGeom prst="rect">
            <a:avLst/>
          </a:prstGeom>
        </p:spPr>
        <p:txBody>
          <a:bodyPr/>
          <a:lstStyle>
            <a:lvl1pPr marL="0" indent="0" algn="r">
              <a:buFontTx/>
              <a:buNone/>
              <a:defRPr sz="1066" b="1" spc="147" baseline="0">
                <a:solidFill>
                  <a:schemeClr val="bg1"/>
                </a:solidFill>
                <a:latin typeface="Arial Narrow" charset="0"/>
                <a:ea typeface="Arial Narrow" charset="0"/>
                <a:cs typeface="Arial Narrow" charset="0"/>
              </a:defRPr>
            </a:lvl1pPr>
          </a:lstStyle>
          <a:p>
            <a:pPr lvl="0"/>
            <a:r>
              <a:rPr lang="en-US" dirty="0"/>
              <a:t>CLICK TO EDIT MASTER TEXT STYLES</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cxnSp>
        <p:nvCxnSpPr>
          <p:cNvPr id="12" name="Straight Connector 11"/>
          <p:cNvCxnSpPr/>
          <p:nvPr userDrawn="1"/>
        </p:nvCxnSpPr>
        <p:spPr>
          <a:xfrm flipV="1">
            <a:off x="10992974" y="6445796"/>
            <a:ext cx="0" cy="27045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130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Slide Stainless Background">
    <p:spTree>
      <p:nvGrpSpPr>
        <p:cNvPr id="1" name=""/>
        <p:cNvGrpSpPr/>
        <p:nvPr/>
      </p:nvGrpSpPr>
      <p:grpSpPr>
        <a:xfrm>
          <a:off x="0" y="0"/>
          <a:ext cx="0" cy="0"/>
          <a:chOff x="0" y="0"/>
          <a:chExt cx="0" cy="0"/>
        </a:xfrm>
      </p:grpSpPr>
      <p:pic>
        <p:nvPicPr>
          <p:cNvPr id="7" name="Picture 6"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Tree>
    <p:extLst>
      <p:ext uri="{BB962C8B-B14F-4D97-AF65-F5344CB8AC3E}">
        <p14:creationId xmlns:p14="http://schemas.microsoft.com/office/powerpoint/2010/main" val="1265005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with Stainless Background">
    <p:spTree>
      <p:nvGrpSpPr>
        <p:cNvPr id="1" name=""/>
        <p:cNvGrpSpPr/>
        <p:nvPr/>
      </p:nvGrpSpPr>
      <p:grpSpPr>
        <a:xfrm>
          <a:off x="0" y="0"/>
          <a:ext cx="0" cy="0"/>
          <a:chOff x="0" y="0"/>
          <a:chExt cx="0" cy="0"/>
        </a:xfrm>
      </p:grpSpPr>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cxnSp>
        <p:nvCxnSpPr>
          <p:cNvPr id="9" name="Straight Connector 8"/>
          <p:cNvCxnSpPr/>
          <p:nvPr userDrawn="1"/>
        </p:nvCxnSpPr>
        <p:spPr>
          <a:xfrm flipV="1">
            <a:off x="10752334" y="6385990"/>
            <a:ext cx="0" cy="307373"/>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10811461" y="6370198"/>
            <a:ext cx="946106" cy="256352"/>
          </a:xfrm>
          <a:prstGeom prst="rect">
            <a:avLst/>
          </a:prstGeom>
          <a:noFill/>
        </p:spPr>
        <p:txBody>
          <a:bodyPr wrap="square" rtlCol="0">
            <a:spAutoFit/>
          </a:bodyPr>
          <a:lstStyle/>
          <a:p>
            <a:pPr marL="0" marR="0" lvl="0" indent="0" algn="l"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PAGE </a:t>
            </a:r>
            <a:fld id="{9D77B9B7-2F11-F141-9880-5909E3E486D3}" type="slidenum">
              <a:rPr kumimoji="0" lang="tr-TR" sz="1066" b="1" i="0" u="none" strike="noStrike" kern="1200" cap="none" spc="151" normalizeH="0" baseline="0" noProof="0" smtClean="0">
                <a:ln>
                  <a:noFill/>
                </a:ln>
                <a:solidFill>
                  <a:srgbClr val="507392"/>
                </a:solidFill>
                <a:effectLst/>
                <a:uLnTx/>
                <a:uFillTx/>
                <a:latin typeface="Arial Narrow" charset="0"/>
                <a:ea typeface="Arial Narrow" charset="0"/>
                <a:cs typeface="Arial Narrow" charset="0"/>
              </a:rPr>
              <a:pPr marL="0" marR="0" lvl="0" indent="0" algn="l"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cxnSp>
        <p:nvCxnSpPr>
          <p:cNvPr id="13" name="Straight Connector 12"/>
          <p:cNvCxnSpPr/>
          <p:nvPr userDrawn="1"/>
        </p:nvCxnSpPr>
        <p:spPr>
          <a:xfrm>
            <a:off x="1582855" y="1123951"/>
            <a:ext cx="9215683" cy="0"/>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hasCustomPrompt="1"/>
          </p:nvPr>
        </p:nvSpPr>
        <p:spPr>
          <a:xfrm>
            <a:off x="1487101" y="548680"/>
            <a:ext cx="9324360" cy="768349"/>
          </a:xfrm>
          <a:prstGeom prst="rect">
            <a:avLst/>
          </a:prstGeom>
        </p:spPr>
        <p:txBody>
          <a:bodyPr/>
          <a:lstStyle>
            <a:lvl1pPr marL="0" indent="0">
              <a:buFontTx/>
              <a:buNone/>
              <a:defRPr sz="3199" b="1">
                <a:solidFill>
                  <a:srgbClr val="507392"/>
                </a:solidFill>
                <a:latin typeface="Arial Narrow" charset="0"/>
                <a:ea typeface="Arial Narrow" charset="0"/>
                <a:cs typeface="Arial Narrow" charset="0"/>
              </a:defRPr>
            </a:lvl1pPr>
          </a:lstStyle>
          <a:p>
            <a:pPr lvl="0"/>
            <a:r>
              <a:rPr lang="en-US" dirty="0"/>
              <a:t>CLICK TO EDIT MASTER TEXT STYLES</a:t>
            </a:r>
          </a:p>
        </p:txBody>
      </p:sp>
      <p:sp>
        <p:nvSpPr>
          <p:cNvPr id="5" name="Text Placeholder 4"/>
          <p:cNvSpPr>
            <a:spLocks noGrp="1"/>
          </p:cNvSpPr>
          <p:nvPr>
            <p:ph type="body" sz="quarter" idx="11" hasCustomPrompt="1"/>
          </p:nvPr>
        </p:nvSpPr>
        <p:spPr>
          <a:xfrm>
            <a:off x="1595691" y="2004348"/>
            <a:ext cx="9215770" cy="1152195"/>
          </a:xfrm>
          <a:prstGeom prst="rect">
            <a:avLst/>
          </a:prstGeom>
        </p:spPr>
        <p:txBody>
          <a:bodyPr/>
          <a:lstStyle>
            <a:lvl1pPr marL="154479" indent="-154479">
              <a:buFont typeface="Arial" charset="0"/>
              <a:buChar char="•"/>
              <a:tabLst/>
              <a:defRPr sz="2399" b="1">
                <a:solidFill>
                  <a:schemeClr val="tx1"/>
                </a:solidFill>
                <a:latin typeface="Arial" charset="0"/>
                <a:ea typeface="Arial" charset="0"/>
                <a:cs typeface="Arial" charset="0"/>
              </a:defRPr>
            </a:lvl1pPr>
          </a:lstStyle>
          <a:p>
            <a:pPr lvl="0"/>
            <a:r>
              <a:rPr lang="en-US" dirty="0"/>
              <a:t>Click To Edit Master Text Styles</a:t>
            </a:r>
          </a:p>
        </p:txBody>
      </p:sp>
      <p:sp>
        <p:nvSpPr>
          <p:cNvPr id="16" name="Text Placeholder 15"/>
          <p:cNvSpPr>
            <a:spLocks noGrp="1"/>
          </p:cNvSpPr>
          <p:nvPr>
            <p:ph type="body" sz="quarter" idx="12" hasCustomPrompt="1"/>
          </p:nvPr>
        </p:nvSpPr>
        <p:spPr>
          <a:xfrm>
            <a:off x="3087702" y="6376101"/>
            <a:ext cx="7582042" cy="281355"/>
          </a:xfrm>
          <a:prstGeom prst="rect">
            <a:avLst/>
          </a:prstGeom>
        </p:spPr>
        <p:txBody>
          <a:bodyPr/>
          <a:lstStyle>
            <a:lvl1pPr marL="0" indent="0" algn="r">
              <a:buFontTx/>
              <a:buNone/>
              <a:defRPr sz="1066" b="1" spc="133" baseline="0">
                <a:solidFill>
                  <a:srgbClr val="507392"/>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1154326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Blank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808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Side Bar">
    <p:spTree>
      <p:nvGrpSpPr>
        <p:cNvPr id="1" name=""/>
        <p:cNvGrpSpPr/>
        <p:nvPr/>
      </p:nvGrpSpPr>
      <p:grpSpPr>
        <a:xfrm>
          <a:off x="0" y="0"/>
          <a:ext cx="0" cy="0"/>
          <a:chOff x="0" y="0"/>
          <a:chExt cx="0" cy="0"/>
        </a:xfrm>
      </p:grpSpPr>
      <p:cxnSp>
        <p:nvCxnSpPr>
          <p:cNvPr id="4" name="Straight Connector 3"/>
          <p:cNvCxnSpPr/>
          <p:nvPr userDrawn="1"/>
        </p:nvCxnSpPr>
        <p:spPr>
          <a:xfrm flipV="1">
            <a:off x="1629053" y="1124226"/>
            <a:ext cx="9168658"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1629052" y="1124225"/>
            <a:ext cx="9840558" cy="0"/>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8" name="Rectangle 7"/>
          <p:cNvSpPr/>
          <p:nvPr userDrawn="1"/>
        </p:nvSpPr>
        <p:spPr>
          <a:xfrm>
            <a:off x="0" y="1989667"/>
            <a:ext cx="2350972" cy="4868333"/>
          </a:xfrm>
          <a:prstGeom prst="rect">
            <a:avLst/>
          </a:prstGeom>
          <a:solidFill>
            <a:srgbClr val="17375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sp>
        <p:nvSpPr>
          <p:cNvPr id="9" name="Rectangle 8"/>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14" name="Text Placeholder 2"/>
          <p:cNvSpPr>
            <a:spLocks noGrp="1"/>
          </p:cNvSpPr>
          <p:nvPr>
            <p:ph type="body" sz="quarter" idx="11" hasCustomPrompt="1"/>
          </p:nvPr>
        </p:nvSpPr>
        <p:spPr>
          <a:xfrm>
            <a:off x="1487101" y="1268567"/>
            <a:ext cx="9302869" cy="528252"/>
          </a:xfrm>
          <a:prstGeom prst="rect">
            <a:avLst/>
          </a:prstGeom>
        </p:spPr>
        <p:txBody>
          <a:bodyPr/>
          <a:lstStyle>
            <a:lvl1pPr marL="0" indent="0">
              <a:buFontTx/>
              <a:buNone/>
              <a:defRPr sz="23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sp>
        <p:nvSpPr>
          <p:cNvPr id="18" name="Text Placeholder 2"/>
          <p:cNvSpPr>
            <a:spLocks noGrp="1"/>
          </p:cNvSpPr>
          <p:nvPr>
            <p:ph type="body" sz="quarter" idx="10" hasCustomPrompt="1"/>
          </p:nvPr>
        </p:nvSpPr>
        <p:spPr>
          <a:xfrm>
            <a:off x="1487102" y="68627"/>
            <a:ext cx="9310609" cy="1056117"/>
          </a:xfrm>
          <a:prstGeom prst="rect">
            <a:avLst/>
          </a:prstGeom>
        </p:spPr>
        <p:txBody>
          <a:bodyPr anchor="b"/>
          <a:lstStyle>
            <a:lvl1pPr marL="0" indent="0">
              <a:spcBef>
                <a:spcPts val="0"/>
              </a:spcBef>
              <a:buFontTx/>
              <a:buNone/>
              <a:defRPr sz="31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sp>
        <p:nvSpPr>
          <p:cNvPr id="20" name="Text Placeholder 4"/>
          <p:cNvSpPr>
            <a:spLocks noGrp="1"/>
          </p:cNvSpPr>
          <p:nvPr>
            <p:ph type="body" sz="quarter" idx="12"/>
          </p:nvPr>
        </p:nvSpPr>
        <p:spPr>
          <a:xfrm>
            <a:off x="2638929" y="1988840"/>
            <a:ext cx="8158781" cy="3561523"/>
          </a:xfrm>
          <a:prstGeom prst="rect">
            <a:avLst/>
          </a:prstGeom>
        </p:spPr>
        <p:txBody>
          <a:bodyPr/>
          <a:lstStyle>
            <a:lvl1pPr marL="234892" indent="-234892">
              <a:tabLst/>
              <a:defRPr sz="2666" b="1">
                <a:latin typeface="Arial" charset="0"/>
                <a:ea typeface="Arial" charset="0"/>
                <a:cs typeface="Arial" charset="0"/>
              </a:defRPr>
            </a:lvl1pPr>
            <a:lvl2pPr>
              <a:defRPr sz="2666">
                <a:latin typeface="Arial" charset="0"/>
                <a:ea typeface="Arial" charset="0"/>
                <a:cs typeface="Arial" charset="0"/>
              </a:defRPr>
            </a:lvl2pPr>
            <a:lvl3pPr>
              <a:defRPr sz="2399">
                <a:latin typeface="Arial" charset="0"/>
                <a:ea typeface="Arial" charset="0"/>
                <a:cs typeface="Arial" charset="0"/>
              </a:defRPr>
            </a:lvl3pPr>
            <a:lvl4pPr>
              <a:defRPr sz="2133">
                <a:latin typeface="Arial" charset="0"/>
                <a:ea typeface="Arial" charset="0"/>
                <a:cs typeface="Arial" charset="0"/>
              </a:defRPr>
            </a:lvl4pPr>
            <a:lvl5pPr>
              <a:defRPr sz="1866">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3"/>
          <p:cNvSpPr>
            <a:spLocks noGrp="1"/>
          </p:cNvSpPr>
          <p:nvPr>
            <p:ph type="body" sz="quarter" idx="13" hasCustomPrompt="1"/>
          </p:nvPr>
        </p:nvSpPr>
        <p:spPr>
          <a:xfrm>
            <a:off x="5751811" y="6428984"/>
            <a:ext cx="5184186" cy="287272"/>
          </a:xfrm>
          <a:prstGeom prst="rect">
            <a:avLst/>
          </a:prstGeom>
        </p:spPr>
        <p:txBody>
          <a:bodyPr/>
          <a:lstStyle>
            <a:lvl1pPr marL="0" indent="0" algn="r">
              <a:buFontTx/>
              <a:buNone/>
              <a:defRPr sz="1066" b="1" spc="147" baseline="0">
                <a:solidFill>
                  <a:srgbClr val="507392"/>
                </a:solidFill>
                <a:latin typeface="Arial Narrow" charset="0"/>
                <a:ea typeface="Arial Narrow" charset="0"/>
                <a:cs typeface="Arial Narrow" charset="0"/>
              </a:defRPr>
            </a:lvl1pPr>
          </a:lstStyle>
          <a:p>
            <a:pPr lvl="0"/>
            <a:r>
              <a:rPr lang="en-US" dirty="0"/>
              <a:t>BOD Q1’17</a:t>
            </a:r>
          </a:p>
        </p:txBody>
      </p:sp>
      <p:cxnSp>
        <p:nvCxnSpPr>
          <p:cNvPr id="15" name="Straight Connector 14"/>
          <p:cNvCxnSpPr/>
          <p:nvPr userDrawn="1"/>
        </p:nvCxnSpPr>
        <p:spPr>
          <a:xfrm flipV="1">
            <a:off x="10992974" y="6426391"/>
            <a:ext cx="0" cy="270459"/>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28480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Title with Stainless Background">
    <p:spTree>
      <p:nvGrpSpPr>
        <p:cNvPr id="1" name=""/>
        <p:cNvGrpSpPr/>
        <p:nvPr/>
      </p:nvGrpSpPr>
      <p:grpSpPr>
        <a:xfrm>
          <a:off x="0" y="0"/>
          <a:ext cx="0" cy="0"/>
          <a:chOff x="0" y="0"/>
          <a:chExt cx="0" cy="0"/>
        </a:xfrm>
      </p:grpSpPr>
      <p:pic>
        <p:nvPicPr>
          <p:cNvPr id="12" name="Picture 11"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14" name="Text Placeholder 2"/>
          <p:cNvSpPr>
            <a:spLocks noGrp="1"/>
          </p:cNvSpPr>
          <p:nvPr>
            <p:ph type="body" sz="quarter" idx="11" hasCustomPrompt="1"/>
          </p:nvPr>
        </p:nvSpPr>
        <p:spPr>
          <a:xfrm>
            <a:off x="1487101" y="1268567"/>
            <a:ext cx="9302869" cy="528252"/>
          </a:xfrm>
          <a:prstGeom prst="rect">
            <a:avLst/>
          </a:prstGeom>
        </p:spPr>
        <p:txBody>
          <a:bodyPr/>
          <a:lstStyle>
            <a:lvl1pPr marL="0" indent="0">
              <a:buFontTx/>
              <a:buNone/>
              <a:defRPr sz="23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sp>
        <p:nvSpPr>
          <p:cNvPr id="19" name="Text Placeholder 2"/>
          <p:cNvSpPr>
            <a:spLocks noGrp="1"/>
          </p:cNvSpPr>
          <p:nvPr>
            <p:ph type="body" sz="quarter" idx="10" hasCustomPrompt="1"/>
          </p:nvPr>
        </p:nvSpPr>
        <p:spPr>
          <a:xfrm>
            <a:off x="1487102" y="68627"/>
            <a:ext cx="9310609" cy="1056117"/>
          </a:xfrm>
          <a:prstGeom prst="rect">
            <a:avLst/>
          </a:prstGeom>
        </p:spPr>
        <p:txBody>
          <a:bodyPr anchor="b"/>
          <a:lstStyle>
            <a:lvl1pPr marL="0" indent="0">
              <a:spcBef>
                <a:spcPts val="0"/>
              </a:spcBef>
              <a:buFontTx/>
              <a:buNone/>
              <a:defRPr sz="31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cxnSp>
        <p:nvCxnSpPr>
          <p:cNvPr id="20" name="Straight Connector 19"/>
          <p:cNvCxnSpPr/>
          <p:nvPr userDrawn="1"/>
        </p:nvCxnSpPr>
        <p:spPr>
          <a:xfrm flipV="1">
            <a:off x="1629053" y="1124058"/>
            <a:ext cx="9169487"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sp>
        <p:nvSpPr>
          <p:cNvPr id="21" name="Text Placeholder 4"/>
          <p:cNvSpPr>
            <a:spLocks noGrp="1"/>
          </p:cNvSpPr>
          <p:nvPr>
            <p:ph type="body" sz="quarter" idx="12"/>
          </p:nvPr>
        </p:nvSpPr>
        <p:spPr>
          <a:xfrm>
            <a:off x="1487101" y="1988840"/>
            <a:ext cx="9310609" cy="3561523"/>
          </a:xfrm>
          <a:prstGeom prst="rect">
            <a:avLst/>
          </a:prstGeom>
        </p:spPr>
        <p:txBody>
          <a:bodyPr/>
          <a:lstStyle>
            <a:lvl1pPr marL="234892" indent="-234892">
              <a:tabLst/>
              <a:defRPr sz="2666" b="1">
                <a:latin typeface="Arial" charset="0"/>
                <a:ea typeface="Arial" charset="0"/>
                <a:cs typeface="Arial" charset="0"/>
              </a:defRPr>
            </a:lvl1pPr>
            <a:lvl2pPr>
              <a:defRPr sz="2666">
                <a:latin typeface="Arial" charset="0"/>
                <a:ea typeface="Arial" charset="0"/>
                <a:cs typeface="Arial" charset="0"/>
              </a:defRPr>
            </a:lvl2pPr>
            <a:lvl3pPr>
              <a:defRPr sz="2399">
                <a:latin typeface="Arial" charset="0"/>
                <a:ea typeface="Arial" charset="0"/>
                <a:cs typeface="Arial" charset="0"/>
              </a:defRPr>
            </a:lvl3pPr>
            <a:lvl4pPr>
              <a:defRPr sz="2133">
                <a:latin typeface="Arial" charset="0"/>
                <a:ea typeface="Arial" charset="0"/>
                <a:cs typeface="Arial" charset="0"/>
              </a:defRPr>
            </a:lvl4pPr>
            <a:lvl5pPr>
              <a:defRPr sz="1866">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p:nvPr userDrawn="1"/>
        </p:nvCxnSpPr>
        <p:spPr>
          <a:xfrm flipV="1">
            <a:off x="10992974" y="6426391"/>
            <a:ext cx="0" cy="270459"/>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23" name="Text Placeholder 3"/>
          <p:cNvSpPr>
            <a:spLocks noGrp="1"/>
          </p:cNvSpPr>
          <p:nvPr>
            <p:ph type="body" sz="quarter" idx="13" hasCustomPrompt="1"/>
          </p:nvPr>
        </p:nvSpPr>
        <p:spPr>
          <a:xfrm>
            <a:off x="5751811" y="6409579"/>
            <a:ext cx="5184186" cy="287272"/>
          </a:xfrm>
          <a:prstGeom prst="rect">
            <a:avLst/>
          </a:prstGeom>
        </p:spPr>
        <p:txBody>
          <a:bodyPr/>
          <a:lstStyle>
            <a:lvl1pPr marL="0" indent="0" algn="r">
              <a:buFontTx/>
              <a:buNone/>
              <a:defRPr sz="1066" b="1" spc="147" baseline="0">
                <a:solidFill>
                  <a:srgbClr val="507392"/>
                </a:solidFill>
                <a:latin typeface="Arial Narrow" charset="0"/>
                <a:ea typeface="Arial Narrow" charset="0"/>
                <a:cs typeface="Arial Narrow" charset="0"/>
              </a:defRPr>
            </a:lvl1pPr>
          </a:lstStyle>
          <a:p>
            <a:pPr lvl="0"/>
            <a:r>
              <a:rPr lang="en-US" dirty="0"/>
              <a:t>BOD Q1’17</a:t>
            </a:r>
          </a:p>
        </p:txBody>
      </p:sp>
    </p:spTree>
    <p:extLst>
      <p:ext uri="{BB962C8B-B14F-4D97-AF65-F5344CB8AC3E}">
        <p14:creationId xmlns:p14="http://schemas.microsoft.com/office/powerpoint/2010/main" val="3255740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5" name="Text Placeholder 23"/>
          <p:cNvSpPr>
            <a:spLocks noGrp="1"/>
          </p:cNvSpPr>
          <p:nvPr>
            <p:ph type="body" sz="quarter" idx="14" hasCustomPrompt="1"/>
          </p:nvPr>
        </p:nvSpPr>
        <p:spPr>
          <a:xfrm>
            <a:off x="1693763" y="5142844"/>
            <a:ext cx="2766857" cy="1139885"/>
          </a:xfrm>
          <a:prstGeom prst="rect">
            <a:avLst/>
          </a:prstGeom>
        </p:spPr>
        <p:txBody>
          <a:bodyPr anchor="t"/>
          <a:lstStyle>
            <a:lvl1pPr marL="232775" indent="-232775" algn="l">
              <a:buFont typeface=".AppleSystemUIFont" charset="-120"/>
              <a:buChar char="-"/>
              <a:tabLst/>
              <a:defRPr sz="1600" b="0">
                <a:solidFill>
                  <a:schemeClr val="tx1"/>
                </a:solidFill>
                <a:latin typeface="Arial" charset="0"/>
                <a:ea typeface="Arial" charset="0"/>
                <a:cs typeface="Arial" charset="0"/>
              </a:defRPr>
            </a:lvl1pPr>
            <a:lvl2pPr marL="609432" indent="0">
              <a:buFontTx/>
              <a:buNone/>
              <a:defRPr sz="1866" b="1">
                <a:latin typeface="Arial" charset="0"/>
                <a:ea typeface="Arial" charset="0"/>
                <a:cs typeface="Arial" charset="0"/>
              </a:defRPr>
            </a:lvl2pPr>
            <a:lvl3pPr marL="1218865" indent="0">
              <a:buFontTx/>
              <a:buNone/>
              <a:defRPr sz="1866" b="1">
                <a:latin typeface="Arial" charset="0"/>
                <a:ea typeface="Arial" charset="0"/>
                <a:cs typeface="Arial" charset="0"/>
              </a:defRPr>
            </a:lvl3pPr>
            <a:lvl4pPr marL="1828297" indent="0">
              <a:buFontTx/>
              <a:buNone/>
              <a:defRPr sz="1866" b="1">
                <a:latin typeface="Arial" charset="0"/>
                <a:ea typeface="Arial" charset="0"/>
                <a:cs typeface="Arial" charset="0"/>
              </a:defRPr>
            </a:lvl4pPr>
            <a:lvl5pPr marL="2437730" indent="0">
              <a:buFontTx/>
              <a:buNone/>
              <a:defRPr sz="1866" b="1">
                <a:latin typeface="Arial" charset="0"/>
                <a:ea typeface="Arial" charset="0"/>
                <a:cs typeface="Arial" charset="0"/>
              </a:defRPr>
            </a:lvl5pPr>
          </a:lstStyle>
          <a:p>
            <a:pPr lvl="0"/>
            <a:r>
              <a:rPr lang="en-US" dirty="0"/>
              <a:t>Click to edit master text styles</a:t>
            </a:r>
          </a:p>
        </p:txBody>
      </p:sp>
      <p:sp>
        <p:nvSpPr>
          <p:cNvPr id="16" name="Text Placeholder 23"/>
          <p:cNvSpPr>
            <a:spLocks noGrp="1"/>
          </p:cNvSpPr>
          <p:nvPr>
            <p:ph type="body" sz="quarter" idx="15" hasCustomPrompt="1"/>
          </p:nvPr>
        </p:nvSpPr>
        <p:spPr>
          <a:xfrm>
            <a:off x="4627147" y="5142844"/>
            <a:ext cx="2766857" cy="1139885"/>
          </a:xfrm>
          <a:prstGeom prst="rect">
            <a:avLst/>
          </a:prstGeom>
        </p:spPr>
        <p:txBody>
          <a:bodyPr anchor="t"/>
          <a:lstStyle>
            <a:lvl1pPr marL="232775" indent="-232775" algn="l">
              <a:buFont typeface=".AppleSystemUIFont" charset="-120"/>
              <a:buChar char="-"/>
              <a:tabLst/>
              <a:defRPr sz="1600" b="0">
                <a:solidFill>
                  <a:schemeClr val="tx1"/>
                </a:solidFill>
                <a:latin typeface="Arial" charset="0"/>
                <a:ea typeface="Arial" charset="0"/>
                <a:cs typeface="Arial" charset="0"/>
              </a:defRPr>
            </a:lvl1pPr>
            <a:lvl2pPr marL="609432" indent="0">
              <a:buFontTx/>
              <a:buNone/>
              <a:defRPr sz="1866" b="1">
                <a:latin typeface="Arial" charset="0"/>
                <a:ea typeface="Arial" charset="0"/>
                <a:cs typeface="Arial" charset="0"/>
              </a:defRPr>
            </a:lvl2pPr>
            <a:lvl3pPr marL="1218865" indent="0">
              <a:buFontTx/>
              <a:buNone/>
              <a:defRPr sz="1866" b="1">
                <a:latin typeface="Arial" charset="0"/>
                <a:ea typeface="Arial" charset="0"/>
                <a:cs typeface="Arial" charset="0"/>
              </a:defRPr>
            </a:lvl3pPr>
            <a:lvl4pPr marL="1828297" indent="0">
              <a:buFontTx/>
              <a:buNone/>
              <a:defRPr sz="1866" b="1">
                <a:latin typeface="Arial" charset="0"/>
                <a:ea typeface="Arial" charset="0"/>
                <a:cs typeface="Arial" charset="0"/>
              </a:defRPr>
            </a:lvl4pPr>
            <a:lvl5pPr marL="2437730" indent="0">
              <a:buFontTx/>
              <a:buNone/>
              <a:defRPr sz="1866" b="1">
                <a:latin typeface="Arial" charset="0"/>
                <a:ea typeface="Arial" charset="0"/>
                <a:cs typeface="Arial" charset="0"/>
              </a:defRPr>
            </a:lvl5pPr>
          </a:lstStyle>
          <a:p>
            <a:pPr lvl="0"/>
            <a:r>
              <a:rPr lang="en-US" dirty="0"/>
              <a:t>Click to edit master text styles</a:t>
            </a:r>
          </a:p>
        </p:txBody>
      </p:sp>
      <p:sp>
        <p:nvSpPr>
          <p:cNvPr id="17" name="Text Placeholder 23"/>
          <p:cNvSpPr>
            <a:spLocks noGrp="1"/>
          </p:cNvSpPr>
          <p:nvPr>
            <p:ph type="body" sz="quarter" idx="16" hasCustomPrompt="1"/>
          </p:nvPr>
        </p:nvSpPr>
        <p:spPr>
          <a:xfrm>
            <a:off x="7519590" y="5142844"/>
            <a:ext cx="2766857" cy="1139885"/>
          </a:xfrm>
          <a:prstGeom prst="rect">
            <a:avLst/>
          </a:prstGeom>
        </p:spPr>
        <p:txBody>
          <a:bodyPr anchor="t"/>
          <a:lstStyle>
            <a:lvl1pPr marL="232775" indent="-232775" algn="l">
              <a:buFont typeface=".AppleSystemUIFont" charset="-120"/>
              <a:buChar char="-"/>
              <a:tabLst/>
              <a:defRPr sz="1600" b="0">
                <a:solidFill>
                  <a:schemeClr val="tx1"/>
                </a:solidFill>
                <a:latin typeface="Arial" charset="0"/>
                <a:ea typeface="Arial" charset="0"/>
                <a:cs typeface="Arial" charset="0"/>
              </a:defRPr>
            </a:lvl1pPr>
            <a:lvl2pPr marL="609432" indent="0">
              <a:buFontTx/>
              <a:buNone/>
              <a:defRPr sz="1866" b="1">
                <a:latin typeface="Arial" charset="0"/>
                <a:ea typeface="Arial" charset="0"/>
                <a:cs typeface="Arial" charset="0"/>
              </a:defRPr>
            </a:lvl2pPr>
            <a:lvl3pPr marL="1218865" indent="0">
              <a:buFontTx/>
              <a:buNone/>
              <a:defRPr sz="1866" b="1">
                <a:latin typeface="Arial" charset="0"/>
                <a:ea typeface="Arial" charset="0"/>
                <a:cs typeface="Arial" charset="0"/>
              </a:defRPr>
            </a:lvl3pPr>
            <a:lvl4pPr marL="1828297" indent="0">
              <a:buFontTx/>
              <a:buNone/>
              <a:defRPr sz="1866" b="1">
                <a:latin typeface="Arial" charset="0"/>
                <a:ea typeface="Arial" charset="0"/>
                <a:cs typeface="Arial" charset="0"/>
              </a:defRPr>
            </a:lvl4pPr>
            <a:lvl5pPr marL="2437730" indent="0">
              <a:buFontTx/>
              <a:buNone/>
              <a:defRPr sz="1866" b="1">
                <a:latin typeface="Arial" charset="0"/>
                <a:ea typeface="Arial" charset="0"/>
                <a:cs typeface="Arial" charset="0"/>
              </a:defRPr>
            </a:lvl5pPr>
          </a:lstStyle>
          <a:p>
            <a:pPr lvl="0"/>
            <a:r>
              <a:rPr lang="en-US" dirty="0"/>
              <a:t>Click to edit master text styles</a:t>
            </a:r>
          </a:p>
        </p:txBody>
      </p:sp>
      <p:sp>
        <p:nvSpPr>
          <p:cNvPr id="18" name="Text Placeholder 2"/>
          <p:cNvSpPr>
            <a:spLocks noGrp="1"/>
          </p:cNvSpPr>
          <p:nvPr>
            <p:ph type="body" sz="quarter" idx="10" hasCustomPrompt="1"/>
          </p:nvPr>
        </p:nvSpPr>
        <p:spPr>
          <a:xfrm>
            <a:off x="1487102" y="68627"/>
            <a:ext cx="9310609" cy="1056117"/>
          </a:xfrm>
          <a:prstGeom prst="rect">
            <a:avLst/>
          </a:prstGeom>
        </p:spPr>
        <p:txBody>
          <a:bodyPr anchor="b"/>
          <a:lstStyle>
            <a:lvl1pPr marL="0" indent="0">
              <a:spcBef>
                <a:spcPts val="0"/>
              </a:spcBef>
              <a:buFontTx/>
              <a:buNone/>
              <a:defRPr sz="3199" b="1">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cxnSp>
        <p:nvCxnSpPr>
          <p:cNvPr id="19" name="Straight Connector 18"/>
          <p:cNvCxnSpPr/>
          <p:nvPr userDrawn="1"/>
        </p:nvCxnSpPr>
        <p:spPr>
          <a:xfrm flipV="1">
            <a:off x="1629053" y="1124058"/>
            <a:ext cx="9169487"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Bebas Neue Bold" panose="020B0606020202050201" pitchFamily="34" charset="-94"/>
              <a:ea typeface="+mn-ea"/>
              <a:cs typeface="+mn-cs"/>
            </a:endParaRPr>
          </a:p>
        </p:txBody>
      </p:sp>
      <p:sp>
        <p:nvSpPr>
          <p:cNvPr id="23" name="Text Placeholder 3"/>
          <p:cNvSpPr>
            <a:spLocks noGrp="1"/>
          </p:cNvSpPr>
          <p:nvPr>
            <p:ph type="body" sz="quarter" idx="17" hasCustomPrompt="1"/>
          </p:nvPr>
        </p:nvSpPr>
        <p:spPr>
          <a:xfrm>
            <a:off x="5751811" y="6428984"/>
            <a:ext cx="5184186" cy="287272"/>
          </a:xfrm>
          <a:prstGeom prst="rect">
            <a:avLst/>
          </a:prstGeom>
        </p:spPr>
        <p:txBody>
          <a:bodyPr/>
          <a:lstStyle>
            <a:lvl1pPr marL="0" indent="0" algn="r">
              <a:buFontTx/>
              <a:buNone/>
              <a:defRPr sz="1066" b="1" spc="147" baseline="0">
                <a:solidFill>
                  <a:srgbClr val="507392"/>
                </a:solidFill>
                <a:latin typeface="Arial Narrow" charset="0"/>
                <a:ea typeface="Arial Narrow" charset="0"/>
                <a:cs typeface="Arial Narrow" charset="0"/>
              </a:defRPr>
            </a:lvl1pPr>
          </a:lstStyle>
          <a:p>
            <a:pPr lvl="0"/>
            <a:r>
              <a:rPr lang="en-US" dirty="0"/>
              <a:t>BOD Q1’17</a:t>
            </a:r>
          </a:p>
        </p:txBody>
      </p:sp>
      <p:cxnSp>
        <p:nvCxnSpPr>
          <p:cNvPr id="24" name="Straight Connector 23"/>
          <p:cNvCxnSpPr/>
          <p:nvPr userDrawn="1"/>
        </p:nvCxnSpPr>
        <p:spPr>
          <a:xfrm flipV="1">
            <a:off x="10992974" y="6426391"/>
            <a:ext cx="0" cy="270459"/>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8284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Title with Stainless Background">
    <p:spTree>
      <p:nvGrpSpPr>
        <p:cNvPr id="1" name=""/>
        <p:cNvGrpSpPr/>
        <p:nvPr/>
      </p:nvGrpSpPr>
      <p:grpSpPr>
        <a:xfrm>
          <a:off x="0" y="0"/>
          <a:ext cx="0" cy="0"/>
          <a:chOff x="0" y="0"/>
          <a:chExt cx="0" cy="0"/>
        </a:xfrm>
      </p:grpSpPr>
      <p:pic>
        <p:nvPicPr>
          <p:cNvPr id="12" name="Picture 11"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21" name="Text Placeholder 4"/>
          <p:cNvSpPr>
            <a:spLocks noGrp="1"/>
          </p:cNvSpPr>
          <p:nvPr>
            <p:ph type="body" sz="quarter" idx="12"/>
          </p:nvPr>
        </p:nvSpPr>
        <p:spPr>
          <a:xfrm>
            <a:off x="1487101" y="1988840"/>
            <a:ext cx="9310609" cy="3561523"/>
          </a:xfrm>
          <a:prstGeom prst="rect">
            <a:avLst/>
          </a:prstGeom>
        </p:spPr>
        <p:txBody>
          <a:bodyPr/>
          <a:lstStyle>
            <a:lvl1pPr marL="234892" indent="-234892">
              <a:tabLst/>
              <a:defRPr sz="2666" b="1">
                <a:latin typeface="Arial" charset="0"/>
                <a:ea typeface="Arial" charset="0"/>
                <a:cs typeface="Arial" charset="0"/>
              </a:defRPr>
            </a:lvl1pPr>
            <a:lvl2pPr>
              <a:defRPr sz="2666">
                <a:latin typeface="Arial" charset="0"/>
                <a:ea typeface="Arial" charset="0"/>
                <a:cs typeface="Arial" charset="0"/>
              </a:defRPr>
            </a:lvl2pPr>
            <a:lvl3pPr>
              <a:defRPr sz="2399">
                <a:latin typeface="Arial" charset="0"/>
                <a:ea typeface="Arial" charset="0"/>
                <a:cs typeface="Arial" charset="0"/>
              </a:defRPr>
            </a:lvl3pPr>
            <a:lvl4pPr>
              <a:defRPr sz="2133">
                <a:latin typeface="Arial" charset="0"/>
                <a:ea typeface="Arial" charset="0"/>
                <a:cs typeface="Arial" charset="0"/>
              </a:defRPr>
            </a:lvl4pPr>
            <a:lvl5pPr>
              <a:defRPr sz="1866">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p:nvPr userDrawn="1"/>
        </p:nvCxnSpPr>
        <p:spPr>
          <a:xfrm flipV="1">
            <a:off x="10992974" y="6426391"/>
            <a:ext cx="0" cy="270459"/>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23" name="Text Placeholder 3"/>
          <p:cNvSpPr>
            <a:spLocks noGrp="1"/>
          </p:cNvSpPr>
          <p:nvPr>
            <p:ph type="body" sz="quarter" idx="13" hasCustomPrompt="1"/>
          </p:nvPr>
        </p:nvSpPr>
        <p:spPr>
          <a:xfrm>
            <a:off x="5751811" y="6409579"/>
            <a:ext cx="5184186" cy="287272"/>
          </a:xfrm>
          <a:prstGeom prst="rect">
            <a:avLst/>
          </a:prstGeom>
        </p:spPr>
        <p:txBody>
          <a:bodyPr/>
          <a:lstStyle>
            <a:lvl1pPr marL="0" indent="0" algn="r">
              <a:buFontTx/>
              <a:buNone/>
              <a:defRPr sz="1066" b="1" spc="147" baseline="0">
                <a:solidFill>
                  <a:srgbClr val="507392"/>
                </a:solidFill>
                <a:latin typeface="Arial Narrow" charset="0"/>
                <a:ea typeface="Arial Narrow" charset="0"/>
                <a:cs typeface="Arial Narrow" charset="0"/>
              </a:defRPr>
            </a:lvl1pPr>
          </a:lstStyle>
          <a:p>
            <a:r>
              <a:rPr lang="tr-TR" spc="151" dirty="0"/>
              <a:t>BOD Q1’17</a:t>
            </a:r>
            <a:endParaRPr lang="en-US" spc="151" dirty="0"/>
          </a:p>
        </p:txBody>
      </p:sp>
      <p:sp>
        <p:nvSpPr>
          <p:cNvPr id="8" name="Text Placeholder 2"/>
          <p:cNvSpPr>
            <a:spLocks noGrp="1"/>
          </p:cNvSpPr>
          <p:nvPr>
            <p:ph type="body" sz="quarter" idx="10" hasCustomPrompt="1"/>
          </p:nvPr>
        </p:nvSpPr>
        <p:spPr>
          <a:xfrm>
            <a:off x="1487102" y="68627"/>
            <a:ext cx="9310609" cy="1056117"/>
          </a:xfrm>
          <a:prstGeom prst="rect">
            <a:avLst/>
          </a:prstGeom>
        </p:spPr>
        <p:txBody>
          <a:bodyPr anchor="b"/>
          <a:lstStyle>
            <a:lvl1pPr marL="0" indent="0">
              <a:spcBef>
                <a:spcPts val="0"/>
              </a:spcBef>
              <a:buFontTx/>
              <a:buNone/>
              <a:defRPr sz="31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spTree>
    <p:extLst>
      <p:ext uri="{BB962C8B-B14F-4D97-AF65-F5344CB8AC3E}">
        <p14:creationId xmlns:p14="http://schemas.microsoft.com/office/powerpoint/2010/main" val="5121250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Rectangle 1"/>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3" name="TextBox 2"/>
          <p:cNvSpPr txBox="1"/>
          <p:nvPr userDrawn="1"/>
        </p:nvSpPr>
        <p:spPr>
          <a:xfrm>
            <a:off x="10811461" y="6370198"/>
            <a:ext cx="946106" cy="256352"/>
          </a:xfrm>
          <a:prstGeom prst="rect">
            <a:avLst/>
          </a:prstGeom>
          <a:noFill/>
        </p:spPr>
        <p:txBody>
          <a:bodyPr wrap="square" rtlCol="0">
            <a:spAutoFit/>
          </a:bodyPr>
          <a:lstStyle/>
          <a:p>
            <a:pPr marL="0" marR="0" lvl="0" indent="0" algn="ctr"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panose="020B0606020202030204" pitchFamily="34" charset="0"/>
                <a:ea typeface="Pizza Press" charset="0"/>
                <a:cs typeface="Pizza Press" charset="0"/>
              </a:rPr>
              <a:t>PAGE </a:t>
            </a:r>
            <a:fld id="{3A124E2C-482D-A349-AABF-2FEA4AC5F655}" type="slidenum">
              <a:rPr kumimoji="0" lang="tr-TR" sz="1066" b="1" i="0" u="none" strike="noStrike" kern="1200" cap="none" spc="151" normalizeH="0" baseline="0" noProof="0" smtClean="0">
                <a:ln>
                  <a:noFill/>
                </a:ln>
                <a:solidFill>
                  <a:srgbClr val="507392"/>
                </a:solidFill>
                <a:effectLst/>
                <a:uLnTx/>
                <a:uFillTx/>
                <a:latin typeface="Arial Narrow" panose="020B0606020202030204" pitchFamily="34" charset="0"/>
                <a:ea typeface="Pizza Press" charset="0"/>
                <a:cs typeface="Pizza Press" charset="0"/>
              </a:rPr>
              <a:pPr marL="0" marR="0" lvl="0" indent="0" algn="ctr"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507392"/>
              </a:solidFill>
              <a:effectLst/>
              <a:uLnTx/>
              <a:uFillTx/>
              <a:latin typeface="Arial Narrow" panose="020B0606020202030204" pitchFamily="34" charset="0"/>
              <a:ea typeface="Pizza Press" charset="0"/>
              <a:cs typeface="Pizza Press" charset="0"/>
            </a:endParaRPr>
          </a:p>
        </p:txBody>
      </p:sp>
      <p:cxnSp>
        <p:nvCxnSpPr>
          <p:cNvPr id="4" name="Straight Connector 3"/>
          <p:cNvCxnSpPr/>
          <p:nvPr userDrawn="1"/>
        </p:nvCxnSpPr>
        <p:spPr>
          <a:xfrm flipV="1">
            <a:off x="10752334" y="6385990"/>
            <a:ext cx="0" cy="307373"/>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90401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8_Title with Stainless Background">
    <p:spTree>
      <p:nvGrpSpPr>
        <p:cNvPr id="1" name=""/>
        <p:cNvGrpSpPr/>
        <p:nvPr/>
      </p:nvGrpSpPr>
      <p:grpSpPr>
        <a:xfrm>
          <a:off x="0" y="0"/>
          <a:ext cx="0" cy="0"/>
          <a:chOff x="0" y="0"/>
          <a:chExt cx="0" cy="0"/>
        </a:xfrm>
      </p:grpSpPr>
      <p:pic>
        <p:nvPicPr>
          <p:cNvPr id="12" name="Picture 11"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14" name="Text Placeholder 2"/>
          <p:cNvSpPr>
            <a:spLocks noGrp="1"/>
          </p:cNvSpPr>
          <p:nvPr>
            <p:ph type="body" sz="quarter" idx="11" hasCustomPrompt="1"/>
          </p:nvPr>
        </p:nvSpPr>
        <p:spPr>
          <a:xfrm>
            <a:off x="1487101" y="1268567"/>
            <a:ext cx="9302869" cy="528252"/>
          </a:xfrm>
          <a:prstGeom prst="rect">
            <a:avLst/>
          </a:prstGeom>
        </p:spPr>
        <p:txBody>
          <a:bodyPr/>
          <a:lstStyle>
            <a:lvl1pPr marL="0" indent="0">
              <a:buFontTx/>
              <a:buNone/>
              <a:defRPr sz="23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sp>
        <p:nvSpPr>
          <p:cNvPr id="19" name="Text Placeholder 2"/>
          <p:cNvSpPr>
            <a:spLocks noGrp="1"/>
          </p:cNvSpPr>
          <p:nvPr>
            <p:ph type="body" sz="quarter" idx="10" hasCustomPrompt="1"/>
          </p:nvPr>
        </p:nvSpPr>
        <p:spPr>
          <a:xfrm>
            <a:off x="1487102" y="68627"/>
            <a:ext cx="9310609" cy="1056117"/>
          </a:xfrm>
          <a:prstGeom prst="rect">
            <a:avLst/>
          </a:prstGeom>
        </p:spPr>
        <p:txBody>
          <a:bodyPr anchor="b"/>
          <a:lstStyle>
            <a:lvl1pPr marL="0" indent="0">
              <a:spcBef>
                <a:spcPts val="0"/>
              </a:spcBef>
              <a:buFontTx/>
              <a:buNone/>
              <a:defRPr sz="31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cxnSp>
        <p:nvCxnSpPr>
          <p:cNvPr id="20" name="Straight Connector 19"/>
          <p:cNvCxnSpPr/>
          <p:nvPr userDrawn="1"/>
        </p:nvCxnSpPr>
        <p:spPr>
          <a:xfrm flipV="1">
            <a:off x="1629053" y="1124058"/>
            <a:ext cx="9169487"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sp>
        <p:nvSpPr>
          <p:cNvPr id="21" name="Text Placeholder 4"/>
          <p:cNvSpPr>
            <a:spLocks noGrp="1"/>
          </p:cNvSpPr>
          <p:nvPr>
            <p:ph type="body" sz="quarter" idx="12"/>
          </p:nvPr>
        </p:nvSpPr>
        <p:spPr>
          <a:xfrm>
            <a:off x="1487101" y="1988840"/>
            <a:ext cx="9310609" cy="3561523"/>
          </a:xfrm>
          <a:prstGeom prst="rect">
            <a:avLst/>
          </a:prstGeom>
        </p:spPr>
        <p:txBody>
          <a:bodyPr/>
          <a:lstStyle>
            <a:lvl1pPr marL="234892" indent="-234892">
              <a:tabLst/>
              <a:defRPr sz="2666" b="1">
                <a:latin typeface="Arial" charset="0"/>
                <a:ea typeface="Arial" charset="0"/>
                <a:cs typeface="Arial" charset="0"/>
              </a:defRPr>
            </a:lvl1pPr>
            <a:lvl2pPr>
              <a:defRPr sz="2666">
                <a:latin typeface="Arial" charset="0"/>
                <a:ea typeface="Arial" charset="0"/>
                <a:cs typeface="Arial" charset="0"/>
              </a:defRPr>
            </a:lvl2pPr>
            <a:lvl3pPr>
              <a:defRPr sz="2399">
                <a:latin typeface="Arial" charset="0"/>
                <a:ea typeface="Arial" charset="0"/>
                <a:cs typeface="Arial" charset="0"/>
              </a:defRPr>
            </a:lvl3pPr>
            <a:lvl4pPr>
              <a:defRPr sz="2133">
                <a:latin typeface="Arial" charset="0"/>
                <a:ea typeface="Arial" charset="0"/>
                <a:cs typeface="Arial" charset="0"/>
              </a:defRPr>
            </a:lvl4pPr>
            <a:lvl5pPr>
              <a:defRPr sz="1866">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p:nvPr userDrawn="1"/>
        </p:nvCxnSpPr>
        <p:spPr>
          <a:xfrm flipV="1">
            <a:off x="10992974" y="6426391"/>
            <a:ext cx="0" cy="270459"/>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23" name="Text Placeholder 3"/>
          <p:cNvSpPr>
            <a:spLocks noGrp="1"/>
          </p:cNvSpPr>
          <p:nvPr>
            <p:ph type="body" sz="quarter" idx="13" hasCustomPrompt="1"/>
          </p:nvPr>
        </p:nvSpPr>
        <p:spPr>
          <a:xfrm>
            <a:off x="5751811" y="6409579"/>
            <a:ext cx="5184186" cy="287272"/>
          </a:xfrm>
          <a:prstGeom prst="rect">
            <a:avLst/>
          </a:prstGeom>
        </p:spPr>
        <p:txBody>
          <a:bodyPr/>
          <a:lstStyle>
            <a:lvl1pPr marL="0" indent="0" algn="r">
              <a:buFontTx/>
              <a:buNone/>
              <a:defRPr sz="1066" b="1" spc="147" baseline="0">
                <a:solidFill>
                  <a:srgbClr val="507392"/>
                </a:solidFill>
                <a:latin typeface="Arial Narrow" charset="0"/>
                <a:ea typeface="Arial Narrow" charset="0"/>
                <a:cs typeface="Arial Narrow" charset="0"/>
              </a:defRPr>
            </a:lvl1pPr>
          </a:lstStyle>
          <a:p>
            <a:pPr lvl="0"/>
            <a:r>
              <a:rPr lang="en-US" dirty="0"/>
              <a:t>BOD Q1’17</a:t>
            </a:r>
          </a:p>
        </p:txBody>
      </p:sp>
    </p:spTree>
    <p:extLst>
      <p:ext uri="{BB962C8B-B14F-4D97-AF65-F5344CB8AC3E}">
        <p14:creationId xmlns:p14="http://schemas.microsoft.com/office/powerpoint/2010/main" val="2469993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1_Title with Stainless Background">
    <p:spTree>
      <p:nvGrpSpPr>
        <p:cNvPr id="1" name=""/>
        <p:cNvGrpSpPr/>
        <p:nvPr/>
      </p:nvGrpSpPr>
      <p:grpSpPr>
        <a:xfrm>
          <a:off x="0" y="0"/>
          <a:ext cx="0" cy="0"/>
          <a:chOff x="0" y="0"/>
          <a:chExt cx="0" cy="0"/>
        </a:xfrm>
      </p:grpSpPr>
      <p:pic>
        <p:nvPicPr>
          <p:cNvPr id="12" name="Picture 11"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14" name="Text Placeholder 2"/>
          <p:cNvSpPr>
            <a:spLocks noGrp="1"/>
          </p:cNvSpPr>
          <p:nvPr>
            <p:ph type="body" sz="quarter" idx="11" hasCustomPrompt="1"/>
          </p:nvPr>
        </p:nvSpPr>
        <p:spPr>
          <a:xfrm>
            <a:off x="1487101" y="1268567"/>
            <a:ext cx="9302869" cy="528252"/>
          </a:xfrm>
          <a:prstGeom prst="rect">
            <a:avLst/>
          </a:prstGeom>
        </p:spPr>
        <p:txBody>
          <a:bodyPr/>
          <a:lstStyle>
            <a:lvl1pPr marL="0" indent="0">
              <a:buFontTx/>
              <a:buNone/>
              <a:defRPr sz="23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sp>
        <p:nvSpPr>
          <p:cNvPr id="19" name="Text Placeholder 2"/>
          <p:cNvSpPr>
            <a:spLocks noGrp="1"/>
          </p:cNvSpPr>
          <p:nvPr>
            <p:ph type="body" sz="quarter" idx="10" hasCustomPrompt="1"/>
          </p:nvPr>
        </p:nvSpPr>
        <p:spPr>
          <a:xfrm>
            <a:off x="1487102" y="68627"/>
            <a:ext cx="9310609" cy="1056117"/>
          </a:xfrm>
          <a:prstGeom prst="rect">
            <a:avLst/>
          </a:prstGeom>
        </p:spPr>
        <p:txBody>
          <a:bodyPr anchor="b"/>
          <a:lstStyle>
            <a:lvl1pPr marL="0" indent="0">
              <a:spcBef>
                <a:spcPts val="0"/>
              </a:spcBef>
              <a:buFontTx/>
              <a:buNone/>
              <a:defRPr sz="31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cxnSp>
        <p:nvCxnSpPr>
          <p:cNvPr id="20" name="Straight Connector 19"/>
          <p:cNvCxnSpPr/>
          <p:nvPr userDrawn="1"/>
        </p:nvCxnSpPr>
        <p:spPr>
          <a:xfrm flipV="1">
            <a:off x="1629053" y="1124058"/>
            <a:ext cx="9169487"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sp>
        <p:nvSpPr>
          <p:cNvPr id="21" name="Text Placeholder 4"/>
          <p:cNvSpPr>
            <a:spLocks noGrp="1"/>
          </p:cNvSpPr>
          <p:nvPr>
            <p:ph type="body" sz="quarter" idx="12"/>
          </p:nvPr>
        </p:nvSpPr>
        <p:spPr>
          <a:xfrm>
            <a:off x="1487101" y="1988840"/>
            <a:ext cx="9310609" cy="3561523"/>
          </a:xfrm>
          <a:prstGeom prst="rect">
            <a:avLst/>
          </a:prstGeom>
        </p:spPr>
        <p:txBody>
          <a:bodyPr/>
          <a:lstStyle>
            <a:lvl1pPr marL="234892" indent="-234892">
              <a:tabLst/>
              <a:defRPr sz="2666" b="1">
                <a:latin typeface="Arial" charset="0"/>
                <a:ea typeface="Arial" charset="0"/>
                <a:cs typeface="Arial" charset="0"/>
              </a:defRPr>
            </a:lvl1pPr>
            <a:lvl2pPr>
              <a:defRPr sz="2666">
                <a:latin typeface="Arial" charset="0"/>
                <a:ea typeface="Arial" charset="0"/>
                <a:cs typeface="Arial" charset="0"/>
              </a:defRPr>
            </a:lvl2pPr>
            <a:lvl3pPr>
              <a:defRPr sz="2399">
                <a:latin typeface="Arial" charset="0"/>
                <a:ea typeface="Arial" charset="0"/>
                <a:cs typeface="Arial" charset="0"/>
              </a:defRPr>
            </a:lvl3pPr>
            <a:lvl4pPr>
              <a:defRPr sz="2133">
                <a:latin typeface="Arial" charset="0"/>
                <a:ea typeface="Arial" charset="0"/>
                <a:cs typeface="Arial" charset="0"/>
              </a:defRPr>
            </a:lvl4pPr>
            <a:lvl5pPr>
              <a:defRPr sz="1866">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p:nvPr userDrawn="1"/>
        </p:nvCxnSpPr>
        <p:spPr>
          <a:xfrm flipV="1">
            <a:off x="10992974" y="6426391"/>
            <a:ext cx="0" cy="270459"/>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23" name="Text Placeholder 3"/>
          <p:cNvSpPr>
            <a:spLocks noGrp="1"/>
          </p:cNvSpPr>
          <p:nvPr>
            <p:ph type="body" sz="quarter" idx="13" hasCustomPrompt="1"/>
          </p:nvPr>
        </p:nvSpPr>
        <p:spPr>
          <a:xfrm>
            <a:off x="5751811" y="6409579"/>
            <a:ext cx="5184186" cy="287272"/>
          </a:xfrm>
          <a:prstGeom prst="rect">
            <a:avLst/>
          </a:prstGeom>
        </p:spPr>
        <p:txBody>
          <a:bodyPr/>
          <a:lstStyle>
            <a:lvl1pPr marL="0" indent="0" algn="r">
              <a:buFontTx/>
              <a:buNone/>
              <a:defRPr sz="1066" b="1" spc="147" baseline="0">
                <a:solidFill>
                  <a:srgbClr val="507392"/>
                </a:solidFill>
                <a:latin typeface="Arial Narrow" charset="0"/>
                <a:ea typeface="Arial Narrow" charset="0"/>
                <a:cs typeface="Arial Narrow" charset="0"/>
              </a:defRPr>
            </a:lvl1pPr>
          </a:lstStyle>
          <a:p>
            <a:pPr lvl="0"/>
            <a:r>
              <a:rPr lang="en-US" dirty="0"/>
              <a:t>BOD Q1’17</a:t>
            </a:r>
          </a:p>
        </p:txBody>
      </p:sp>
    </p:spTree>
    <p:extLst>
      <p:ext uri="{BB962C8B-B14F-4D97-AF65-F5344CB8AC3E}">
        <p14:creationId xmlns:p14="http://schemas.microsoft.com/office/powerpoint/2010/main" val="35277998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2_Title with Stainless Background">
    <p:spTree>
      <p:nvGrpSpPr>
        <p:cNvPr id="1" name=""/>
        <p:cNvGrpSpPr/>
        <p:nvPr/>
      </p:nvGrpSpPr>
      <p:grpSpPr>
        <a:xfrm>
          <a:off x="0" y="0"/>
          <a:ext cx="0" cy="0"/>
          <a:chOff x="0" y="0"/>
          <a:chExt cx="0" cy="0"/>
        </a:xfrm>
      </p:grpSpPr>
      <p:pic>
        <p:nvPicPr>
          <p:cNvPr id="12" name="Picture 11"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14" name="Text Placeholder 2"/>
          <p:cNvSpPr>
            <a:spLocks noGrp="1"/>
          </p:cNvSpPr>
          <p:nvPr>
            <p:ph type="body" sz="quarter" idx="11" hasCustomPrompt="1"/>
          </p:nvPr>
        </p:nvSpPr>
        <p:spPr>
          <a:xfrm>
            <a:off x="1487101" y="1268567"/>
            <a:ext cx="9302869" cy="528252"/>
          </a:xfrm>
          <a:prstGeom prst="rect">
            <a:avLst/>
          </a:prstGeom>
        </p:spPr>
        <p:txBody>
          <a:bodyPr/>
          <a:lstStyle>
            <a:lvl1pPr marL="0" indent="0">
              <a:buFontTx/>
              <a:buNone/>
              <a:defRPr sz="23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sp>
        <p:nvSpPr>
          <p:cNvPr id="19" name="Text Placeholder 2"/>
          <p:cNvSpPr>
            <a:spLocks noGrp="1"/>
          </p:cNvSpPr>
          <p:nvPr>
            <p:ph type="body" sz="quarter" idx="10" hasCustomPrompt="1"/>
          </p:nvPr>
        </p:nvSpPr>
        <p:spPr>
          <a:xfrm>
            <a:off x="1487102" y="68627"/>
            <a:ext cx="9310609" cy="1056117"/>
          </a:xfrm>
          <a:prstGeom prst="rect">
            <a:avLst/>
          </a:prstGeom>
        </p:spPr>
        <p:txBody>
          <a:bodyPr anchor="b"/>
          <a:lstStyle>
            <a:lvl1pPr marL="0" indent="0">
              <a:spcBef>
                <a:spcPts val="0"/>
              </a:spcBef>
              <a:buFontTx/>
              <a:buNone/>
              <a:defRPr sz="31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cxnSp>
        <p:nvCxnSpPr>
          <p:cNvPr id="20" name="Straight Connector 19"/>
          <p:cNvCxnSpPr/>
          <p:nvPr userDrawn="1"/>
        </p:nvCxnSpPr>
        <p:spPr>
          <a:xfrm flipV="1">
            <a:off x="1629053" y="1124058"/>
            <a:ext cx="9169487"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sp>
        <p:nvSpPr>
          <p:cNvPr id="21" name="Text Placeholder 4"/>
          <p:cNvSpPr>
            <a:spLocks noGrp="1"/>
          </p:cNvSpPr>
          <p:nvPr>
            <p:ph type="body" sz="quarter" idx="12"/>
          </p:nvPr>
        </p:nvSpPr>
        <p:spPr>
          <a:xfrm>
            <a:off x="1487101" y="1988840"/>
            <a:ext cx="9310609" cy="3561523"/>
          </a:xfrm>
          <a:prstGeom prst="rect">
            <a:avLst/>
          </a:prstGeom>
        </p:spPr>
        <p:txBody>
          <a:bodyPr/>
          <a:lstStyle>
            <a:lvl1pPr marL="234892" indent="-234892">
              <a:tabLst/>
              <a:defRPr sz="2666" b="1">
                <a:latin typeface="Arial" charset="0"/>
                <a:ea typeface="Arial" charset="0"/>
                <a:cs typeface="Arial" charset="0"/>
              </a:defRPr>
            </a:lvl1pPr>
            <a:lvl2pPr>
              <a:defRPr sz="2666">
                <a:latin typeface="Arial" charset="0"/>
                <a:ea typeface="Arial" charset="0"/>
                <a:cs typeface="Arial" charset="0"/>
              </a:defRPr>
            </a:lvl2pPr>
            <a:lvl3pPr>
              <a:defRPr sz="2399">
                <a:latin typeface="Arial" charset="0"/>
                <a:ea typeface="Arial" charset="0"/>
                <a:cs typeface="Arial" charset="0"/>
              </a:defRPr>
            </a:lvl3pPr>
            <a:lvl4pPr>
              <a:defRPr sz="2133">
                <a:latin typeface="Arial" charset="0"/>
                <a:ea typeface="Arial" charset="0"/>
                <a:cs typeface="Arial" charset="0"/>
              </a:defRPr>
            </a:lvl4pPr>
            <a:lvl5pPr>
              <a:defRPr sz="1866">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p:nvPr userDrawn="1"/>
        </p:nvCxnSpPr>
        <p:spPr>
          <a:xfrm flipV="1">
            <a:off x="10992974" y="6426391"/>
            <a:ext cx="0" cy="270459"/>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23" name="Text Placeholder 3"/>
          <p:cNvSpPr>
            <a:spLocks noGrp="1"/>
          </p:cNvSpPr>
          <p:nvPr>
            <p:ph type="body" sz="quarter" idx="13" hasCustomPrompt="1"/>
          </p:nvPr>
        </p:nvSpPr>
        <p:spPr>
          <a:xfrm>
            <a:off x="5751811" y="6409579"/>
            <a:ext cx="5184186" cy="287272"/>
          </a:xfrm>
          <a:prstGeom prst="rect">
            <a:avLst/>
          </a:prstGeom>
        </p:spPr>
        <p:txBody>
          <a:bodyPr/>
          <a:lstStyle>
            <a:lvl1pPr marL="0" indent="0" algn="r">
              <a:buFontTx/>
              <a:buNone/>
              <a:defRPr sz="1066" b="1" spc="147" baseline="0">
                <a:solidFill>
                  <a:srgbClr val="507392"/>
                </a:solidFill>
                <a:latin typeface="Arial Narrow" charset="0"/>
                <a:ea typeface="Arial Narrow" charset="0"/>
                <a:cs typeface="Arial Narrow" charset="0"/>
              </a:defRPr>
            </a:lvl1pPr>
          </a:lstStyle>
          <a:p>
            <a:pPr lvl="0"/>
            <a:r>
              <a:rPr lang="en-US" dirty="0"/>
              <a:t>BOD Q1’17</a:t>
            </a:r>
          </a:p>
        </p:txBody>
      </p:sp>
    </p:spTree>
    <p:extLst>
      <p:ext uri="{BB962C8B-B14F-4D97-AF65-F5344CB8AC3E}">
        <p14:creationId xmlns:p14="http://schemas.microsoft.com/office/powerpoint/2010/main" val="30550079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872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with White Background">
    <p:spTree>
      <p:nvGrpSpPr>
        <p:cNvPr id="1" name=""/>
        <p:cNvGrpSpPr/>
        <p:nvPr/>
      </p:nvGrpSpPr>
      <p:grpSpPr>
        <a:xfrm>
          <a:off x="0" y="0"/>
          <a:ext cx="0" cy="0"/>
          <a:chOff x="0" y="0"/>
          <a:chExt cx="0" cy="0"/>
        </a:xfrm>
      </p:grpSpPr>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11" name="TextBox 10"/>
          <p:cNvSpPr txBox="1"/>
          <p:nvPr userDrawn="1"/>
        </p:nvSpPr>
        <p:spPr>
          <a:xfrm>
            <a:off x="8398068" y="6370197"/>
            <a:ext cx="2282094" cy="256352"/>
          </a:xfrm>
          <a:prstGeom prst="rect">
            <a:avLst/>
          </a:prstGeom>
          <a:noFill/>
        </p:spPr>
        <p:txBody>
          <a:bodyPr wrap="square" rtlCol="0">
            <a:spAutoFit/>
          </a:bodyPr>
          <a:lstStyle/>
          <a:p>
            <a:pPr marL="0" marR="0" lvl="0" indent="0" algn="r"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MEETING NAME</a:t>
            </a:r>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cxnSp>
        <p:nvCxnSpPr>
          <p:cNvPr id="12" name="Straight Connector 11"/>
          <p:cNvCxnSpPr/>
          <p:nvPr userDrawn="1"/>
        </p:nvCxnSpPr>
        <p:spPr>
          <a:xfrm flipV="1">
            <a:off x="10752334" y="6385990"/>
            <a:ext cx="0" cy="307373"/>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0811461" y="6370198"/>
            <a:ext cx="946106" cy="256352"/>
          </a:xfrm>
          <a:prstGeom prst="rect">
            <a:avLst/>
          </a:prstGeom>
          <a:noFill/>
        </p:spPr>
        <p:txBody>
          <a:bodyPr wrap="square" rtlCol="0">
            <a:spAutoFit/>
          </a:bodyPr>
          <a:lstStyle/>
          <a:p>
            <a:pPr marL="0" marR="0" lvl="0" indent="0" algn="l"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PAGE </a:t>
            </a:r>
            <a:fld id="{BE1170E2-6087-A548-B614-E96C2EAC372E}" type="slidenum">
              <a:rPr kumimoji="0" lang="tr-TR" sz="1066" b="1" i="0" u="none" strike="noStrike" kern="1200" cap="none" spc="151" normalizeH="0" baseline="0" noProof="0" smtClean="0">
                <a:ln>
                  <a:noFill/>
                </a:ln>
                <a:solidFill>
                  <a:srgbClr val="507392"/>
                </a:solidFill>
                <a:effectLst/>
                <a:uLnTx/>
                <a:uFillTx/>
                <a:latin typeface="Arial Narrow" charset="0"/>
                <a:ea typeface="Arial Narrow" charset="0"/>
                <a:cs typeface="Arial Narrow" charset="0"/>
              </a:rPr>
              <a:pPr marL="0" marR="0" lvl="0" indent="0" algn="l"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spTree>
    <p:extLst>
      <p:ext uri="{BB962C8B-B14F-4D97-AF65-F5344CB8AC3E}">
        <p14:creationId xmlns:p14="http://schemas.microsoft.com/office/powerpoint/2010/main" val="28024251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7_New Sec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27384"/>
            <a:ext cx="12234938" cy="6885383"/>
          </a:xfrm>
          <a:prstGeom prst="rect">
            <a:avLst/>
          </a:prstGeom>
        </p:spPr>
      </p:pic>
      <p:sp>
        <p:nvSpPr>
          <p:cNvPr id="4" name="Rectangle 3"/>
          <p:cNvSpPr/>
          <p:nvPr userDrawn="1"/>
        </p:nvSpPr>
        <p:spPr>
          <a:xfrm>
            <a:off x="0" y="-27384"/>
            <a:ext cx="12237495" cy="6885384"/>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8815879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over">
    <p:spTree>
      <p:nvGrpSpPr>
        <p:cNvPr id="1" name=""/>
        <p:cNvGrpSpPr/>
        <p:nvPr/>
      </p:nvGrpSpPr>
      <p:grpSpPr>
        <a:xfrm>
          <a:off x="0" y="0"/>
          <a:ext cx="0" cy="0"/>
          <a:chOff x="0" y="0"/>
          <a:chExt cx="0" cy="0"/>
        </a:xfrm>
      </p:grpSpPr>
      <p:sp>
        <p:nvSpPr>
          <p:cNvPr id="2" name="Rectangle 1"/>
          <p:cNvSpPr/>
          <p:nvPr userDrawn="1"/>
        </p:nvSpPr>
        <p:spPr>
          <a:xfrm>
            <a:off x="2" y="0"/>
            <a:ext cx="3406813" cy="6858000"/>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1188" y="4581129"/>
            <a:ext cx="1535771" cy="1536171"/>
          </a:xfrm>
          <a:prstGeom prst="rect">
            <a:avLst/>
          </a:prstGeom>
        </p:spPr>
      </p:pic>
    </p:spTree>
    <p:extLst>
      <p:ext uri="{BB962C8B-B14F-4D97-AF65-F5344CB8AC3E}">
        <p14:creationId xmlns:p14="http://schemas.microsoft.com/office/powerpoint/2010/main" val="7106822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sp>
        <p:nvSpPr>
          <p:cNvPr id="2" name="Rectangle 1"/>
          <p:cNvSpPr/>
          <p:nvPr userDrawn="1"/>
        </p:nvSpPr>
        <p:spPr>
          <a:xfrm>
            <a:off x="2" y="0"/>
            <a:ext cx="3304042" cy="6858000"/>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1188" y="4581129"/>
            <a:ext cx="1535771" cy="1536171"/>
          </a:xfrm>
          <a:prstGeom prst="rect">
            <a:avLst/>
          </a:prstGeom>
        </p:spPr>
      </p:pic>
    </p:spTree>
    <p:extLst>
      <p:ext uri="{BB962C8B-B14F-4D97-AF65-F5344CB8AC3E}">
        <p14:creationId xmlns:p14="http://schemas.microsoft.com/office/powerpoint/2010/main" val="32494092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04848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FFFFFF"/>
              </a:solidFill>
              <a:effectLst/>
              <a:uLnTx/>
              <a:uFillTx/>
              <a:latin typeface="Calibr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a:solidFill>
            <a:srgbClr val="385269"/>
          </a:solidFill>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7104" y="2311400"/>
            <a:ext cx="2234618" cy="2235200"/>
          </a:xfrm>
          <a:prstGeom prst="rect">
            <a:avLst/>
          </a:prstGeom>
        </p:spPr>
      </p:pic>
    </p:spTree>
    <p:extLst>
      <p:ext uri="{BB962C8B-B14F-4D97-AF65-F5344CB8AC3E}">
        <p14:creationId xmlns:p14="http://schemas.microsoft.com/office/powerpoint/2010/main" val="23288380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Cover">
    <p:spTree>
      <p:nvGrpSpPr>
        <p:cNvPr id="1" name=""/>
        <p:cNvGrpSpPr/>
        <p:nvPr/>
      </p:nvGrpSpPr>
      <p:grpSpPr>
        <a:xfrm>
          <a:off x="0" y="0"/>
          <a:ext cx="0" cy="0"/>
          <a:chOff x="0" y="0"/>
          <a:chExt cx="0" cy="0"/>
        </a:xfrm>
      </p:grpSpPr>
      <p:sp>
        <p:nvSpPr>
          <p:cNvPr id="2" name="Rectangle 1"/>
          <p:cNvSpPr/>
          <p:nvPr userDrawn="1"/>
        </p:nvSpPr>
        <p:spPr>
          <a:xfrm>
            <a:off x="1" y="0"/>
            <a:ext cx="3304042" cy="6858000"/>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1186" y="4581128"/>
            <a:ext cx="1535771" cy="1536171"/>
          </a:xfrm>
          <a:prstGeom prst="rect">
            <a:avLst/>
          </a:prstGeom>
        </p:spPr>
      </p:pic>
      <p:sp>
        <p:nvSpPr>
          <p:cNvPr id="5" name="TextBox 4"/>
          <p:cNvSpPr txBox="1"/>
          <p:nvPr userDrawn="1"/>
        </p:nvSpPr>
        <p:spPr>
          <a:xfrm>
            <a:off x="307003" y="1604797"/>
            <a:ext cx="2783584" cy="748795"/>
          </a:xfrm>
          <a:prstGeom prst="rect">
            <a:avLst/>
          </a:prstGeom>
          <a:noFill/>
        </p:spPr>
        <p:txBody>
          <a:bodyPr wrap="square" rtlCol="0">
            <a:spAutoFit/>
          </a:bodyPr>
          <a:lstStyle/>
          <a:p>
            <a:pPr marL="0" marR="0" lvl="0" indent="0" algn="ctr" defTabSz="1218895" rtl="0" eaLnBrk="1" fontAlgn="base" latinLnBrk="0" hangingPunct="1">
              <a:lnSpc>
                <a:spcPct val="100000"/>
              </a:lnSpc>
              <a:spcBef>
                <a:spcPct val="0"/>
              </a:spcBef>
              <a:spcAft>
                <a:spcPct val="0"/>
              </a:spcAft>
              <a:buClrTx/>
              <a:buSzTx/>
              <a:buFontTx/>
              <a:buNone/>
              <a:tabLst/>
              <a:defRPr/>
            </a:pPr>
            <a:r>
              <a:rPr kumimoji="0" lang="tr-TR" sz="4266" b="1" i="0" u="none" strike="noStrike" kern="1200" cap="all" spc="49" normalizeH="0" baseline="0" noProof="0" dirty="0">
                <a:ln>
                  <a:noFill/>
                </a:ln>
                <a:solidFill>
                  <a:srgbClr val="FFFFFF"/>
                </a:solidFill>
                <a:effectLst/>
                <a:uLnTx/>
                <a:uFillTx/>
                <a:latin typeface="Arial Narrow" charset="0"/>
                <a:ea typeface="Arial Narrow" charset="0"/>
                <a:cs typeface="Arial Narrow" charset="0"/>
              </a:rPr>
              <a:t>DOMINO’S</a:t>
            </a:r>
            <a:endParaRPr kumimoji="0" lang="en-US" sz="4266" b="1" i="0" u="none" strike="noStrike" kern="1200" cap="all" spc="49" normalizeH="0" baseline="0" noProof="0" dirty="0">
              <a:ln>
                <a:noFill/>
              </a:ln>
              <a:solidFill>
                <a:srgbClr val="FFFFFF"/>
              </a:solidFill>
              <a:effectLst/>
              <a:uLnTx/>
              <a:uFillTx/>
              <a:latin typeface="Arial Narrow" charset="0"/>
              <a:ea typeface="Arial Narrow" charset="0"/>
              <a:cs typeface="Arial Narrow" charset="0"/>
            </a:endParaRPr>
          </a:p>
        </p:txBody>
      </p:sp>
      <p:cxnSp>
        <p:nvCxnSpPr>
          <p:cNvPr id="6" name="Straight Connector 5"/>
          <p:cNvCxnSpPr/>
          <p:nvPr userDrawn="1"/>
        </p:nvCxnSpPr>
        <p:spPr>
          <a:xfrm>
            <a:off x="527244" y="2361869"/>
            <a:ext cx="230365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7"/>
          <p:cNvSpPr>
            <a:spLocks noGrp="1"/>
          </p:cNvSpPr>
          <p:nvPr>
            <p:ph type="body" sz="quarter" idx="10" hasCustomPrompt="1"/>
          </p:nvPr>
        </p:nvSpPr>
        <p:spPr>
          <a:xfrm>
            <a:off x="527244" y="2649902"/>
            <a:ext cx="2303656" cy="1441185"/>
          </a:xfrm>
          <a:prstGeom prst="rect">
            <a:avLst/>
          </a:prstGeom>
        </p:spPr>
        <p:txBody>
          <a:bodyPr/>
          <a:lstStyle>
            <a:lvl1pPr marL="0" indent="0" algn="ctr">
              <a:buFontTx/>
              <a:buNone/>
              <a:defRPr sz="2133" b="1" cap="all" baseline="0">
                <a:solidFill>
                  <a:schemeClr val="bg1"/>
                </a:solidFill>
                <a:latin typeface="Arial Narrow" charset="0"/>
                <a:ea typeface="Arial Narrow" charset="0"/>
                <a:cs typeface="Arial Narrow" charset="0"/>
              </a:defRPr>
            </a:lvl1pPr>
            <a:lvl2pPr>
              <a:defRPr sz="2399" b="1">
                <a:solidFill>
                  <a:srgbClr val="507392"/>
                </a:solidFill>
                <a:latin typeface="Arial Narrow" charset="0"/>
                <a:ea typeface="Arial Narrow" charset="0"/>
                <a:cs typeface="Arial Narrow" charset="0"/>
              </a:defRPr>
            </a:lvl2pPr>
            <a:lvl3pPr>
              <a:defRPr sz="2399" b="1">
                <a:solidFill>
                  <a:srgbClr val="507392"/>
                </a:solidFill>
                <a:latin typeface="Arial Narrow" charset="0"/>
                <a:ea typeface="Arial Narrow" charset="0"/>
                <a:cs typeface="Arial Narrow" charset="0"/>
              </a:defRPr>
            </a:lvl3pPr>
            <a:lvl4pPr>
              <a:defRPr sz="2399" b="1">
                <a:solidFill>
                  <a:srgbClr val="507392"/>
                </a:solidFill>
                <a:latin typeface="Arial Narrow" charset="0"/>
                <a:ea typeface="Arial Narrow" charset="0"/>
                <a:cs typeface="Arial Narrow" charset="0"/>
              </a:defRPr>
            </a:lvl4pPr>
            <a:lvl5pPr>
              <a:defRPr sz="2399" b="1">
                <a:solidFill>
                  <a:srgbClr val="507392"/>
                </a:solidFill>
                <a:latin typeface="Arial Narrow" charset="0"/>
                <a:ea typeface="Arial Narrow" charset="0"/>
                <a:cs typeface="Arial Narrow" charset="0"/>
              </a:defRPr>
            </a:lvl5pPr>
          </a:lstStyle>
          <a:p>
            <a:pPr lvl="0"/>
            <a:r>
              <a:rPr lang="en-US" dirty="0"/>
              <a:t>CLICK TO EDIT MASTER TEXT STYLES</a:t>
            </a:r>
          </a:p>
        </p:txBody>
      </p:sp>
    </p:spTree>
    <p:extLst>
      <p:ext uri="{BB962C8B-B14F-4D97-AF65-F5344CB8AC3E}">
        <p14:creationId xmlns:p14="http://schemas.microsoft.com/office/powerpoint/2010/main" val="8619369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Cover">
    <p:spTree>
      <p:nvGrpSpPr>
        <p:cNvPr id="1" name=""/>
        <p:cNvGrpSpPr/>
        <p:nvPr/>
      </p:nvGrpSpPr>
      <p:grpSpPr>
        <a:xfrm>
          <a:off x="0" y="0"/>
          <a:ext cx="0" cy="0"/>
          <a:chOff x="0" y="0"/>
          <a:chExt cx="0" cy="0"/>
        </a:xfrm>
      </p:grpSpPr>
      <p:sp>
        <p:nvSpPr>
          <p:cNvPr id="2" name="Rectangle 1"/>
          <p:cNvSpPr/>
          <p:nvPr userDrawn="1"/>
        </p:nvSpPr>
        <p:spPr>
          <a:xfrm>
            <a:off x="1" y="0"/>
            <a:ext cx="3304042" cy="6858000"/>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1186" y="4581128"/>
            <a:ext cx="1535771" cy="1536171"/>
          </a:xfrm>
          <a:prstGeom prst="rect">
            <a:avLst/>
          </a:prstGeom>
        </p:spPr>
      </p:pic>
      <p:sp>
        <p:nvSpPr>
          <p:cNvPr id="5" name="TextBox 4"/>
          <p:cNvSpPr txBox="1"/>
          <p:nvPr userDrawn="1"/>
        </p:nvSpPr>
        <p:spPr>
          <a:xfrm>
            <a:off x="307003" y="1604797"/>
            <a:ext cx="2783584" cy="748795"/>
          </a:xfrm>
          <a:prstGeom prst="rect">
            <a:avLst/>
          </a:prstGeom>
          <a:noFill/>
        </p:spPr>
        <p:txBody>
          <a:bodyPr wrap="square" rtlCol="0">
            <a:spAutoFit/>
          </a:bodyPr>
          <a:lstStyle/>
          <a:p>
            <a:pPr marL="0" marR="0" lvl="0" indent="0" algn="ctr" defTabSz="1218895" rtl="0" eaLnBrk="1" fontAlgn="base" latinLnBrk="0" hangingPunct="1">
              <a:lnSpc>
                <a:spcPct val="100000"/>
              </a:lnSpc>
              <a:spcBef>
                <a:spcPct val="0"/>
              </a:spcBef>
              <a:spcAft>
                <a:spcPct val="0"/>
              </a:spcAft>
              <a:buClrTx/>
              <a:buSzTx/>
              <a:buFontTx/>
              <a:buNone/>
              <a:tabLst/>
              <a:defRPr/>
            </a:pPr>
            <a:r>
              <a:rPr kumimoji="0" lang="tr-TR" sz="4266" b="1" i="0" u="none" strike="noStrike" kern="1200" cap="all" spc="49" normalizeH="0" baseline="0" noProof="0" dirty="0">
                <a:ln>
                  <a:noFill/>
                </a:ln>
                <a:solidFill>
                  <a:srgbClr val="FFFFFF"/>
                </a:solidFill>
                <a:effectLst/>
                <a:uLnTx/>
                <a:uFillTx/>
                <a:latin typeface="Arial Narrow" charset="0"/>
                <a:ea typeface="Arial Narrow" charset="0"/>
                <a:cs typeface="Arial Narrow" charset="0"/>
              </a:rPr>
              <a:t>DOMINO’S</a:t>
            </a:r>
            <a:endParaRPr kumimoji="0" lang="en-US" sz="4266" b="1" i="0" u="none" strike="noStrike" kern="1200" cap="all" spc="49" normalizeH="0" baseline="0" noProof="0" dirty="0">
              <a:ln>
                <a:noFill/>
              </a:ln>
              <a:solidFill>
                <a:srgbClr val="FFFFFF"/>
              </a:solidFill>
              <a:effectLst/>
              <a:uLnTx/>
              <a:uFillTx/>
              <a:latin typeface="Arial Narrow" charset="0"/>
              <a:ea typeface="Arial Narrow" charset="0"/>
              <a:cs typeface="Arial Narrow" charset="0"/>
            </a:endParaRPr>
          </a:p>
        </p:txBody>
      </p:sp>
      <p:cxnSp>
        <p:nvCxnSpPr>
          <p:cNvPr id="6" name="Straight Connector 5"/>
          <p:cNvCxnSpPr/>
          <p:nvPr userDrawn="1"/>
        </p:nvCxnSpPr>
        <p:spPr>
          <a:xfrm>
            <a:off x="527244" y="2361869"/>
            <a:ext cx="230365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7"/>
          <p:cNvSpPr>
            <a:spLocks noGrp="1"/>
          </p:cNvSpPr>
          <p:nvPr>
            <p:ph type="body" sz="quarter" idx="10" hasCustomPrompt="1"/>
          </p:nvPr>
        </p:nvSpPr>
        <p:spPr>
          <a:xfrm>
            <a:off x="527244" y="2649902"/>
            <a:ext cx="2303656" cy="1441185"/>
          </a:xfrm>
          <a:prstGeom prst="rect">
            <a:avLst/>
          </a:prstGeom>
        </p:spPr>
        <p:txBody>
          <a:bodyPr/>
          <a:lstStyle>
            <a:lvl1pPr marL="0" indent="0" algn="ctr">
              <a:buFontTx/>
              <a:buNone/>
              <a:defRPr sz="2133" b="1" cap="all" baseline="0">
                <a:solidFill>
                  <a:schemeClr val="bg1"/>
                </a:solidFill>
                <a:latin typeface="Arial Narrow" charset="0"/>
                <a:ea typeface="Arial Narrow" charset="0"/>
                <a:cs typeface="Arial Narrow" charset="0"/>
              </a:defRPr>
            </a:lvl1pPr>
            <a:lvl2pPr>
              <a:defRPr sz="2399" b="1">
                <a:solidFill>
                  <a:srgbClr val="507392"/>
                </a:solidFill>
                <a:latin typeface="Arial Narrow" charset="0"/>
                <a:ea typeface="Arial Narrow" charset="0"/>
                <a:cs typeface="Arial Narrow" charset="0"/>
              </a:defRPr>
            </a:lvl2pPr>
            <a:lvl3pPr>
              <a:defRPr sz="2399" b="1">
                <a:solidFill>
                  <a:srgbClr val="507392"/>
                </a:solidFill>
                <a:latin typeface="Arial Narrow" charset="0"/>
                <a:ea typeface="Arial Narrow" charset="0"/>
                <a:cs typeface="Arial Narrow" charset="0"/>
              </a:defRPr>
            </a:lvl3pPr>
            <a:lvl4pPr>
              <a:defRPr sz="2399" b="1">
                <a:solidFill>
                  <a:srgbClr val="507392"/>
                </a:solidFill>
                <a:latin typeface="Arial Narrow" charset="0"/>
                <a:ea typeface="Arial Narrow" charset="0"/>
                <a:cs typeface="Arial Narrow" charset="0"/>
              </a:defRPr>
            </a:lvl4pPr>
            <a:lvl5pPr>
              <a:defRPr sz="2399" b="1">
                <a:solidFill>
                  <a:srgbClr val="507392"/>
                </a:solidFill>
                <a:latin typeface="Arial Narrow" charset="0"/>
                <a:ea typeface="Arial Narrow" charset="0"/>
                <a:cs typeface="Arial Narrow" charset="0"/>
              </a:defRPr>
            </a:lvl5pPr>
          </a:lstStyle>
          <a:p>
            <a:pPr lvl="0"/>
            <a:r>
              <a:rPr lang="en-US" dirty="0"/>
              <a:t>CLICK TO EDIT MASTER TEXT STYLES</a:t>
            </a:r>
          </a:p>
        </p:txBody>
      </p:sp>
    </p:spTree>
    <p:extLst>
      <p:ext uri="{BB962C8B-B14F-4D97-AF65-F5344CB8AC3E}">
        <p14:creationId xmlns:p14="http://schemas.microsoft.com/office/powerpoint/2010/main" val="19835428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Cover">
    <p:spTree>
      <p:nvGrpSpPr>
        <p:cNvPr id="1" name=""/>
        <p:cNvGrpSpPr/>
        <p:nvPr/>
      </p:nvGrpSpPr>
      <p:grpSpPr>
        <a:xfrm>
          <a:off x="0" y="0"/>
          <a:ext cx="0" cy="0"/>
          <a:chOff x="0" y="0"/>
          <a:chExt cx="0" cy="0"/>
        </a:xfrm>
      </p:grpSpPr>
      <p:sp>
        <p:nvSpPr>
          <p:cNvPr id="2" name="Rectangle 1"/>
          <p:cNvSpPr/>
          <p:nvPr userDrawn="1"/>
        </p:nvSpPr>
        <p:spPr>
          <a:xfrm>
            <a:off x="1" y="0"/>
            <a:ext cx="3304042" cy="6858000"/>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1186" y="4581128"/>
            <a:ext cx="1535771" cy="1536171"/>
          </a:xfrm>
          <a:prstGeom prst="rect">
            <a:avLst/>
          </a:prstGeom>
        </p:spPr>
      </p:pic>
      <p:sp>
        <p:nvSpPr>
          <p:cNvPr id="5" name="TextBox 4"/>
          <p:cNvSpPr txBox="1"/>
          <p:nvPr userDrawn="1"/>
        </p:nvSpPr>
        <p:spPr>
          <a:xfrm>
            <a:off x="307003" y="1604797"/>
            <a:ext cx="2783584" cy="748795"/>
          </a:xfrm>
          <a:prstGeom prst="rect">
            <a:avLst/>
          </a:prstGeom>
          <a:noFill/>
        </p:spPr>
        <p:txBody>
          <a:bodyPr wrap="square" rtlCol="0">
            <a:spAutoFit/>
          </a:bodyPr>
          <a:lstStyle/>
          <a:p>
            <a:pPr marL="0" marR="0" lvl="0" indent="0" algn="ctr" defTabSz="1218895" rtl="0" eaLnBrk="1" fontAlgn="base" latinLnBrk="0" hangingPunct="1">
              <a:lnSpc>
                <a:spcPct val="100000"/>
              </a:lnSpc>
              <a:spcBef>
                <a:spcPct val="0"/>
              </a:spcBef>
              <a:spcAft>
                <a:spcPct val="0"/>
              </a:spcAft>
              <a:buClrTx/>
              <a:buSzTx/>
              <a:buFontTx/>
              <a:buNone/>
              <a:tabLst/>
              <a:defRPr/>
            </a:pPr>
            <a:r>
              <a:rPr kumimoji="0" lang="tr-TR" sz="4266" b="1" i="0" u="none" strike="noStrike" kern="1200" cap="all" spc="49" normalizeH="0" baseline="0" noProof="0" dirty="0">
                <a:ln>
                  <a:noFill/>
                </a:ln>
                <a:solidFill>
                  <a:srgbClr val="FFFFFF"/>
                </a:solidFill>
                <a:effectLst/>
                <a:uLnTx/>
                <a:uFillTx/>
                <a:latin typeface="Arial Narrow" charset="0"/>
                <a:ea typeface="Arial Narrow" charset="0"/>
                <a:cs typeface="Arial Narrow" charset="0"/>
              </a:rPr>
              <a:t>DOMINO’S</a:t>
            </a:r>
            <a:endParaRPr kumimoji="0" lang="en-US" sz="4266" b="1" i="0" u="none" strike="noStrike" kern="1200" cap="all" spc="49" normalizeH="0" baseline="0" noProof="0" dirty="0">
              <a:ln>
                <a:noFill/>
              </a:ln>
              <a:solidFill>
                <a:srgbClr val="FFFFFF"/>
              </a:solidFill>
              <a:effectLst/>
              <a:uLnTx/>
              <a:uFillTx/>
              <a:latin typeface="Arial Narrow" charset="0"/>
              <a:ea typeface="Arial Narrow" charset="0"/>
              <a:cs typeface="Arial Narrow" charset="0"/>
            </a:endParaRPr>
          </a:p>
        </p:txBody>
      </p:sp>
      <p:cxnSp>
        <p:nvCxnSpPr>
          <p:cNvPr id="6" name="Straight Connector 5"/>
          <p:cNvCxnSpPr/>
          <p:nvPr userDrawn="1"/>
        </p:nvCxnSpPr>
        <p:spPr>
          <a:xfrm>
            <a:off x="527244" y="2361869"/>
            <a:ext cx="230365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7"/>
          <p:cNvSpPr>
            <a:spLocks noGrp="1"/>
          </p:cNvSpPr>
          <p:nvPr>
            <p:ph type="body" sz="quarter" idx="10" hasCustomPrompt="1"/>
          </p:nvPr>
        </p:nvSpPr>
        <p:spPr>
          <a:xfrm>
            <a:off x="527244" y="2649902"/>
            <a:ext cx="2303656" cy="1441185"/>
          </a:xfrm>
          <a:prstGeom prst="rect">
            <a:avLst/>
          </a:prstGeom>
        </p:spPr>
        <p:txBody>
          <a:bodyPr/>
          <a:lstStyle>
            <a:lvl1pPr marL="0" indent="0" algn="ctr">
              <a:buFontTx/>
              <a:buNone/>
              <a:defRPr sz="2133" b="1" cap="all" baseline="0">
                <a:solidFill>
                  <a:schemeClr val="bg1"/>
                </a:solidFill>
                <a:latin typeface="Arial Narrow" charset="0"/>
                <a:ea typeface="Arial Narrow" charset="0"/>
                <a:cs typeface="Arial Narrow" charset="0"/>
              </a:defRPr>
            </a:lvl1pPr>
            <a:lvl2pPr>
              <a:defRPr sz="2399" b="1">
                <a:solidFill>
                  <a:srgbClr val="507392"/>
                </a:solidFill>
                <a:latin typeface="Arial Narrow" charset="0"/>
                <a:ea typeface="Arial Narrow" charset="0"/>
                <a:cs typeface="Arial Narrow" charset="0"/>
              </a:defRPr>
            </a:lvl2pPr>
            <a:lvl3pPr>
              <a:defRPr sz="2399" b="1">
                <a:solidFill>
                  <a:srgbClr val="507392"/>
                </a:solidFill>
                <a:latin typeface="Arial Narrow" charset="0"/>
                <a:ea typeface="Arial Narrow" charset="0"/>
                <a:cs typeface="Arial Narrow" charset="0"/>
              </a:defRPr>
            </a:lvl3pPr>
            <a:lvl4pPr>
              <a:defRPr sz="2399" b="1">
                <a:solidFill>
                  <a:srgbClr val="507392"/>
                </a:solidFill>
                <a:latin typeface="Arial Narrow" charset="0"/>
                <a:ea typeface="Arial Narrow" charset="0"/>
                <a:cs typeface="Arial Narrow" charset="0"/>
              </a:defRPr>
            </a:lvl4pPr>
            <a:lvl5pPr>
              <a:defRPr sz="2399" b="1">
                <a:solidFill>
                  <a:srgbClr val="507392"/>
                </a:solidFill>
                <a:latin typeface="Arial Narrow" charset="0"/>
                <a:ea typeface="Arial Narrow" charset="0"/>
                <a:cs typeface="Arial Narrow" charset="0"/>
              </a:defRPr>
            </a:lvl5pPr>
          </a:lstStyle>
          <a:p>
            <a:pPr lvl="0"/>
            <a:r>
              <a:rPr lang="en-US" dirty="0"/>
              <a:t>CLICK TO EDIT MASTER TEXT STYLES</a:t>
            </a:r>
          </a:p>
        </p:txBody>
      </p:sp>
    </p:spTree>
    <p:extLst>
      <p:ext uri="{BB962C8B-B14F-4D97-AF65-F5344CB8AC3E}">
        <p14:creationId xmlns:p14="http://schemas.microsoft.com/office/powerpoint/2010/main" val="12433662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1/9/2019</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1/9/2019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with White Background">
    <p:spTree>
      <p:nvGrpSpPr>
        <p:cNvPr id="1" name=""/>
        <p:cNvGrpSpPr/>
        <p:nvPr/>
      </p:nvGrpSpPr>
      <p:grpSpPr>
        <a:xfrm>
          <a:off x="0" y="0"/>
          <a:ext cx="0" cy="0"/>
          <a:chOff x="0" y="0"/>
          <a:chExt cx="0" cy="0"/>
        </a:xfrm>
      </p:grpSpPr>
      <p:sp>
        <p:nvSpPr>
          <p:cNvPr id="3" name="Rectangle 2"/>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Tree>
    <p:extLst>
      <p:ext uri="{BB962C8B-B14F-4D97-AF65-F5344CB8AC3E}">
        <p14:creationId xmlns:p14="http://schemas.microsoft.com/office/powerpoint/2010/main" val="2519442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1/9/2019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1/9/2019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1/9/2019</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1/9/2019</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1/9/2019</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1/9/2019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1/9/2019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1/9/2019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1/9/2019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pic>
        <p:nvPicPr>
          <p:cNvPr id="8" name="Picture 7" descr="ThinkstockPhotos-475383582.jpg"/>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3" name="Content Placeholder 2"/>
          <p:cNvSpPr>
            <a:spLocks noGrp="1"/>
          </p:cNvSpPr>
          <p:nvPr>
            <p:ph idx="1" hasCustomPrompt="1"/>
          </p:nvPr>
        </p:nvSpPr>
        <p:spPr>
          <a:xfrm>
            <a:off x="609441" y="1600202"/>
            <a:ext cx="10969943" cy="4525963"/>
          </a:xfrm>
          <a:prstGeom prst="rect">
            <a:avLst/>
          </a:prstGeom>
        </p:spPr>
        <p:txBody>
          <a:bodyPr>
            <a:normAutofit/>
          </a:bodyPr>
          <a:lstStyle>
            <a:lvl1pPr marL="228525" indent="-228525">
              <a:spcBef>
                <a:spcPts val="1866"/>
              </a:spcBef>
              <a:buFont typeface="Arial"/>
              <a:buChar char="•"/>
              <a:defRPr sz="3199" b="1">
                <a:solidFill>
                  <a:schemeClr val="tx1">
                    <a:lumMod val="65000"/>
                    <a:lumOff val="35000"/>
                  </a:schemeClr>
                </a:solidFill>
                <a:latin typeface="Arial" panose="020B0604020202020204" pitchFamily="34" charset="0"/>
                <a:cs typeface="Arial" panose="020B0604020202020204" pitchFamily="34" charset="0"/>
              </a:defRPr>
            </a:lvl1pPr>
            <a:lvl2pPr marL="611518" indent="-224294">
              <a:buFont typeface="Lucida Grande"/>
              <a:buChar char="-"/>
              <a:defRPr sz="2932">
                <a:solidFill>
                  <a:schemeClr val="tx1">
                    <a:lumMod val="65000"/>
                    <a:lumOff val="35000"/>
                  </a:schemeClr>
                </a:solidFill>
                <a:latin typeface="Arial" panose="020B0604020202020204" pitchFamily="34" charset="0"/>
                <a:cs typeface="Arial" panose="020B0604020202020204" pitchFamily="34" charset="0"/>
              </a:defRPr>
            </a:lvl2pPr>
            <a:lvl3pPr marL="920452" indent="-224294">
              <a:buFont typeface="Arial"/>
              <a:buChar char="•"/>
              <a:defRPr sz="2666">
                <a:solidFill>
                  <a:schemeClr val="tx1">
                    <a:lumMod val="65000"/>
                    <a:lumOff val="35000"/>
                  </a:schemeClr>
                </a:solidFill>
                <a:latin typeface="Arial" panose="020B0604020202020204" pitchFamily="34" charset="0"/>
                <a:cs typeface="Arial" panose="020B0604020202020204" pitchFamily="34" charset="0"/>
              </a:defRPr>
            </a:lvl3pPr>
            <a:lvl4pPr marL="1210340" indent="-224294">
              <a:buFont typeface="Lucida Grande"/>
              <a:buChar char="-"/>
              <a:defRPr sz="2399">
                <a:solidFill>
                  <a:schemeClr val="tx1">
                    <a:lumMod val="65000"/>
                    <a:lumOff val="35000"/>
                  </a:schemeClr>
                </a:solidFill>
                <a:latin typeface="Arial" panose="020B0604020202020204" pitchFamily="34" charset="0"/>
                <a:cs typeface="Arial" panose="020B0604020202020204" pitchFamily="34" charset="0"/>
              </a:defRPr>
            </a:lvl4pPr>
            <a:lvl5pPr marL="1519273" indent="-224294">
              <a:defRPr sz="2132">
                <a:solidFill>
                  <a:schemeClr val="tx1">
                    <a:lumMod val="65000"/>
                    <a:lumOff val="35000"/>
                  </a:schemeClr>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3"/>
          <p:cNvSpPr>
            <a:spLocks noGrp="1"/>
          </p:cNvSpPr>
          <p:nvPr>
            <p:ph type="title" hasCustomPrompt="1"/>
          </p:nvPr>
        </p:nvSpPr>
        <p:spPr>
          <a:xfrm>
            <a:off x="0" y="19860"/>
            <a:ext cx="12188825" cy="1143000"/>
          </a:xfrm>
          <a:prstGeom prst="rect">
            <a:avLst/>
          </a:prstGeom>
        </p:spPr>
        <p:txBody>
          <a:bodyPr vert="horz" anchor="ctr"/>
          <a:lstStyle>
            <a:lvl1pPr>
              <a:defRPr sz="3732" b="0">
                <a:solidFill>
                  <a:srgbClr val="0764A9"/>
                </a:solidFill>
                <a:latin typeface="Arial Bold"/>
                <a:cs typeface="Arial Bold"/>
              </a:defRPr>
            </a:lvl1pPr>
          </a:lstStyle>
          <a:p>
            <a:r>
              <a:rPr lang="en-US" dirty="0"/>
              <a:t>Click To Edit Master Title Style</a:t>
            </a:r>
          </a:p>
        </p:txBody>
      </p:sp>
      <p:sp>
        <p:nvSpPr>
          <p:cNvPr id="10" name="Slide Number Placeholder 4"/>
          <p:cNvSpPr txBox="1">
            <a:spLocks/>
          </p:cNvSpPr>
          <p:nvPr userDrawn="1"/>
        </p:nvSpPr>
        <p:spPr>
          <a:xfrm>
            <a:off x="7918140" y="6424249"/>
            <a:ext cx="3712889" cy="365125"/>
          </a:xfrm>
          <a:prstGeom prst="rect">
            <a:avLst/>
          </a:prstGeom>
        </p:spPr>
        <p:txBody>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algn="r"/>
            <a:r>
              <a:rPr lang="en-US" sz="1333" i="1" dirty="0">
                <a:solidFill>
                  <a:srgbClr val="0764A9"/>
                </a:solidFill>
              </a:rPr>
              <a:t>Campus Recruiting </a:t>
            </a:r>
          </a:p>
        </p:txBody>
      </p:sp>
      <p:sp>
        <p:nvSpPr>
          <p:cNvPr id="12" name="Slide Number Placeholder 4"/>
          <p:cNvSpPr txBox="1">
            <a:spLocks/>
          </p:cNvSpPr>
          <p:nvPr userDrawn="1"/>
        </p:nvSpPr>
        <p:spPr>
          <a:xfrm>
            <a:off x="11661582" y="6424249"/>
            <a:ext cx="479928" cy="365125"/>
          </a:xfrm>
          <a:prstGeom prst="rect">
            <a:avLst/>
          </a:prstGeom>
        </p:spPr>
        <p:txBody>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algn="l"/>
            <a:fld id="{A5EC163F-E5D4-4B38-8985-CF3A8107C3F4}" type="slidenum">
              <a:rPr lang="en-US" sz="1333" smtClean="0">
                <a:solidFill>
                  <a:srgbClr val="0764A9"/>
                </a:solidFill>
              </a:rPr>
              <a:pPr algn="l"/>
              <a:t>‹#›</a:t>
            </a:fld>
            <a:endParaRPr lang="en-US" sz="1333" dirty="0">
              <a:solidFill>
                <a:srgbClr val="0764A9"/>
              </a:solidFill>
            </a:endParaRPr>
          </a:p>
        </p:txBody>
      </p:sp>
      <p:cxnSp>
        <p:nvCxnSpPr>
          <p:cNvPr id="14" name="Straight Connector 13"/>
          <p:cNvCxnSpPr/>
          <p:nvPr userDrawn="1"/>
        </p:nvCxnSpPr>
        <p:spPr>
          <a:xfrm>
            <a:off x="11661581" y="6405332"/>
            <a:ext cx="0" cy="384043"/>
          </a:xfrm>
          <a:prstGeom prst="line">
            <a:avLst/>
          </a:prstGeom>
          <a:ln w="9525" cmpd="sng">
            <a:solidFill>
              <a:srgbClr val="0764A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2192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Side Bar">
    <p:spTree>
      <p:nvGrpSpPr>
        <p:cNvPr id="1" name=""/>
        <p:cNvGrpSpPr/>
        <p:nvPr/>
      </p:nvGrpSpPr>
      <p:grpSpPr>
        <a:xfrm>
          <a:off x="0" y="0"/>
          <a:ext cx="0" cy="0"/>
          <a:chOff x="0" y="0"/>
          <a:chExt cx="0" cy="0"/>
        </a:xfrm>
      </p:grpSpPr>
      <p:cxnSp>
        <p:nvCxnSpPr>
          <p:cNvPr id="4" name="Straight Connector 3"/>
          <p:cNvCxnSpPr/>
          <p:nvPr userDrawn="1"/>
        </p:nvCxnSpPr>
        <p:spPr>
          <a:xfrm flipV="1">
            <a:off x="1629053" y="1124226"/>
            <a:ext cx="9168658"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1629053" y="1124225"/>
            <a:ext cx="9168658" cy="0"/>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8" name="Rectangle 7"/>
          <p:cNvSpPr/>
          <p:nvPr userDrawn="1"/>
        </p:nvSpPr>
        <p:spPr>
          <a:xfrm>
            <a:off x="0" y="1989667"/>
            <a:ext cx="2350972" cy="4868333"/>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sp>
        <p:nvSpPr>
          <p:cNvPr id="9" name="Text Placeholder 2"/>
          <p:cNvSpPr>
            <a:spLocks noGrp="1"/>
          </p:cNvSpPr>
          <p:nvPr>
            <p:ph type="body" sz="quarter" idx="10" hasCustomPrompt="1"/>
          </p:nvPr>
        </p:nvSpPr>
        <p:spPr>
          <a:xfrm>
            <a:off x="1487101" y="548680"/>
            <a:ext cx="9324360" cy="768349"/>
          </a:xfrm>
          <a:prstGeom prst="rect">
            <a:avLst/>
          </a:prstGeom>
        </p:spPr>
        <p:txBody>
          <a:bodyPr/>
          <a:lstStyle>
            <a:lvl1pPr marL="0" indent="0">
              <a:buFontTx/>
              <a:buNone/>
              <a:defRPr sz="3199" b="1">
                <a:solidFill>
                  <a:srgbClr val="507392"/>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15525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ide Bar">
    <p:spTree>
      <p:nvGrpSpPr>
        <p:cNvPr id="1" name=""/>
        <p:cNvGrpSpPr/>
        <p:nvPr/>
      </p:nvGrpSpPr>
      <p:grpSpPr>
        <a:xfrm>
          <a:off x="0" y="0"/>
          <a:ext cx="0" cy="0"/>
          <a:chOff x="0" y="0"/>
          <a:chExt cx="0" cy="0"/>
        </a:xfrm>
      </p:grpSpPr>
      <p:cxnSp>
        <p:nvCxnSpPr>
          <p:cNvPr id="4" name="Straight Connector 3"/>
          <p:cNvCxnSpPr/>
          <p:nvPr userDrawn="1"/>
        </p:nvCxnSpPr>
        <p:spPr>
          <a:xfrm flipV="1">
            <a:off x="1629053" y="1124226"/>
            <a:ext cx="9168658"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1629053" y="1124225"/>
            <a:ext cx="9168658" cy="0"/>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8" name="Rectangle 7"/>
          <p:cNvSpPr/>
          <p:nvPr userDrawn="1"/>
        </p:nvSpPr>
        <p:spPr>
          <a:xfrm>
            <a:off x="0" y="1989667"/>
            <a:ext cx="2350972" cy="4868333"/>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spTree>
    <p:extLst>
      <p:ext uri="{BB962C8B-B14F-4D97-AF65-F5344CB8AC3E}">
        <p14:creationId xmlns:p14="http://schemas.microsoft.com/office/powerpoint/2010/main" val="10339524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2.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0360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Lst>
  <p:hf hdr="0" ftr="0" dt="0"/>
  <p:txStyles>
    <p:titleStyle>
      <a:lvl1pPr algn="ctr" defTabSz="1218895" rtl="0" eaLnBrk="1" latinLnBrk="0" hangingPunct="1">
        <a:spcBef>
          <a:spcPct val="0"/>
        </a:spcBef>
        <a:buNone/>
        <a:defRPr sz="5865" kern="1200">
          <a:solidFill>
            <a:schemeClr val="tx1"/>
          </a:solidFill>
          <a:latin typeface="+mj-lt"/>
          <a:ea typeface="+mj-ea"/>
          <a:cs typeface="+mj-cs"/>
        </a:defRPr>
      </a:lvl1pPr>
    </p:titleStyle>
    <p:bodyStyle>
      <a:lvl1pPr marL="457086" indent="-457086" algn="l" defTabSz="1218895" rtl="0" eaLnBrk="1" latinLnBrk="0" hangingPunct="1">
        <a:spcBef>
          <a:spcPct val="20000"/>
        </a:spcBef>
        <a:buFont typeface="Arial" pitchFamily="34" charset="0"/>
        <a:buChar char="•"/>
        <a:defRPr sz="4266" kern="1200">
          <a:solidFill>
            <a:schemeClr val="tx1"/>
          </a:solidFill>
          <a:latin typeface="+mn-lt"/>
          <a:ea typeface="+mn-ea"/>
          <a:cs typeface="+mn-cs"/>
        </a:defRPr>
      </a:lvl1pPr>
      <a:lvl2pPr marL="990352" indent="-380905" algn="l" defTabSz="1218895" rtl="0" eaLnBrk="1" latinLnBrk="0" hangingPunct="1">
        <a:spcBef>
          <a:spcPct val="20000"/>
        </a:spcBef>
        <a:buFont typeface="Arial" pitchFamily="34" charset="0"/>
        <a:buChar char="–"/>
        <a:defRPr sz="3732" kern="1200">
          <a:solidFill>
            <a:schemeClr val="tx1"/>
          </a:solidFill>
          <a:latin typeface="+mn-lt"/>
          <a:ea typeface="+mn-ea"/>
          <a:cs typeface="+mn-cs"/>
        </a:defRPr>
      </a:lvl2pPr>
      <a:lvl3pPr marL="1523619" indent="-304724" algn="l" defTabSz="1218895"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06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4pPr>
      <a:lvl5pPr marL="2742514"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1/9/2019</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4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3" Type="http://schemas.openxmlformats.org/officeDocument/2006/relationships/hyperlink" Target="http://commons.wikimedia.org/wiki/File:Question_mark.png" TargetMode="External"/><Relationship Id="rId2" Type="http://schemas.openxmlformats.org/officeDocument/2006/relationships/notesSlide" Target="../notesSlides/notesSlide6.xml"/><Relationship Id="rId1" Type="http://schemas.openxmlformats.org/officeDocument/2006/relationships/slideLayout" Target="../slideLayouts/slideLayout74.xml"/><Relationship Id="rId6" Type="http://schemas.openxmlformats.org/officeDocument/2006/relationships/hyperlink" Target="https://openclipart.org/detail/200814/primary-question-mark" TargetMode="External"/><Relationship Id="rId5" Type="http://schemas.openxmlformats.org/officeDocument/2006/relationships/image" Target="../media/image30.png"/><Relationship Id="rId4" Type="http://schemas.openxmlformats.org/officeDocument/2006/relationships/hyperlink" Target="https://creativecommons.org/licenses/by-sa/3.0/"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image" Target="../media/image32.jpg"/><Relationship Id="rId1" Type="http://schemas.openxmlformats.org/officeDocument/2006/relationships/slideLayout" Target="../slideLayouts/slideLayout7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mailto:poshscooter@outlook.com" TargetMode="External"/><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69.xml"/><Relationship Id="rId6" Type="http://schemas.openxmlformats.org/officeDocument/2006/relationships/image" Target="../media/image28.jpg"/><Relationship Id="rId5" Type="http://schemas.openxmlformats.org/officeDocument/2006/relationships/hyperlink" Target="https://creativecommons.org/licenses/by-sa/3.0/" TargetMode="External"/><Relationship Id="rId4" Type="http://schemas.openxmlformats.org/officeDocument/2006/relationships/hyperlink" Target="https://en.wikipedia.org/wiki/File:Express_Clothing_Logo.SV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PowerShell" TargetMode="External"/><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3" Type="http://schemas.openxmlformats.org/officeDocument/2006/relationships/hyperlink" Target="https://dbatools.io/" TargetMode="External"/><Relationship Id="rId2" Type="http://schemas.openxmlformats.org/officeDocument/2006/relationships/notesSlide" Target="../notesSlides/notesSlide3.xml"/><Relationship Id="rId1" Type="http://schemas.openxmlformats.org/officeDocument/2006/relationships/slideLayout" Target="../slideLayouts/slideLayout69.xml"/></Relationships>
</file>

<file path=ppt/slides/_rels/slide7.xml.rels><?xml version="1.0" encoding="UTF-8" standalone="yes"?>
<Relationships xmlns="http://schemas.openxmlformats.org/package/2006/relationships"><Relationship Id="rId3" Type="http://schemas.openxmlformats.org/officeDocument/2006/relationships/hyperlink" Target="https://dbachecks.io/" TargetMode="External"/><Relationship Id="rId2" Type="http://schemas.openxmlformats.org/officeDocument/2006/relationships/notesSlide" Target="../notesSlides/notesSlide4.xml"/><Relationship Id="rId1" Type="http://schemas.openxmlformats.org/officeDocument/2006/relationships/slideLayout" Target="../slideLayouts/slideLayout69.xml"/><Relationship Id="rId4" Type="http://schemas.openxmlformats.org/officeDocument/2006/relationships/hyperlink" Target="https://github.com/pester/Pester"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powershell/dsc/overview/overview" TargetMode="External"/><Relationship Id="rId2" Type="http://schemas.openxmlformats.org/officeDocument/2006/relationships/notesSlide" Target="../notesSlides/notesSlide5.xml"/><Relationship Id="rId1" Type="http://schemas.openxmlformats.org/officeDocument/2006/relationships/slideLayout" Target="../slideLayouts/slideLayout69.xml"/><Relationship Id="rId4" Type="http://schemas.openxmlformats.org/officeDocument/2006/relationships/hyperlink" Target="https://docs.microsoft.com/en-us/windows/desktop/wmisdk/managed-object-format--mo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fontAlgn="base"/>
            <a:r>
              <a:rPr lang="en-US" dirty="0"/>
              <a:t>Powershell</a:t>
            </a:r>
          </a:p>
        </p:txBody>
      </p:sp>
      <p:sp>
        <p:nvSpPr>
          <p:cNvPr id="5" name="Subtitle 4"/>
          <p:cNvSpPr>
            <a:spLocks noGrp="1"/>
          </p:cNvSpPr>
          <p:nvPr>
            <p:ph type="subTitle" idx="1"/>
          </p:nvPr>
        </p:nvSpPr>
        <p:spPr/>
        <p:txBody>
          <a:bodyPr/>
          <a:lstStyle/>
          <a:p>
            <a:r>
              <a:rPr lang="en-US" dirty="0"/>
              <a:t>DBATools, dbachecks and powershell dsc</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991C549-2C64-48B8-A441-4E15E28FB607}"/>
              </a:ext>
            </a:extLst>
          </p:cNvPr>
          <p:cNvSpPr txBox="1"/>
          <p:nvPr/>
        </p:nvSpPr>
        <p:spPr>
          <a:xfrm>
            <a:off x="3379485" y="6858000"/>
            <a:ext cx="5429854" cy="230832"/>
          </a:xfrm>
          <a:prstGeom prst="rect">
            <a:avLst/>
          </a:prstGeom>
          <a:noFill/>
        </p:spPr>
        <p:txBody>
          <a:bodyPr wrap="square" rtlCol="0">
            <a:spAutoFit/>
          </a:bodyPr>
          <a:lstStyle/>
          <a:p>
            <a:r>
              <a:rPr lang="en-US" sz="900">
                <a:hlinkClick r:id="rId3" tooltip="http://commons.wikimedia.org/wiki/File:Question_mark.png"/>
              </a:rPr>
              <a:t>This Photo</a:t>
            </a:r>
            <a:r>
              <a:rPr lang="en-US" sz="900"/>
              <a:t> by Unknown Author is licensed under </a:t>
            </a:r>
            <a:r>
              <a:rPr lang="en-US" sz="900">
                <a:hlinkClick r:id="rId4" tooltip="https://creativecommons.org/licenses/by-sa/3.0/"/>
              </a:rPr>
              <a:t>CC BY-SA</a:t>
            </a:r>
            <a:endParaRPr lang="en-US" sz="900"/>
          </a:p>
        </p:txBody>
      </p:sp>
      <p:pic>
        <p:nvPicPr>
          <p:cNvPr id="15" name="Picture 14">
            <a:extLst>
              <a:ext uri="{FF2B5EF4-FFF2-40B4-BE49-F238E27FC236}">
                <a16:creationId xmlns:a16="http://schemas.microsoft.com/office/drawing/2014/main" id="{91967BB1-0815-4316-8030-8FFD921AFCB1}"/>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084512" y="419100"/>
            <a:ext cx="6019800" cy="6019800"/>
          </a:xfrm>
          <a:prstGeom prst="rect">
            <a:avLst/>
          </a:prstGeom>
        </p:spPr>
      </p:pic>
    </p:spTree>
    <p:extLst>
      <p:ext uri="{BB962C8B-B14F-4D97-AF65-F5344CB8AC3E}">
        <p14:creationId xmlns:p14="http://schemas.microsoft.com/office/powerpoint/2010/main" val="100488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7851" t="8167" r="909" b="22434"/>
          <a:stretch/>
        </p:blipFill>
        <p:spPr>
          <a:xfrm>
            <a:off x="0" y="894"/>
            <a:ext cx="12188830" cy="6868890"/>
          </a:xfrm>
          <a:prstGeom prst="rect">
            <a:avLst/>
          </a:prstGeom>
        </p:spPr>
      </p:pic>
      <p:sp>
        <p:nvSpPr>
          <p:cNvPr id="4" name="Round Diagonal Corner Rectangle 3"/>
          <p:cNvSpPr/>
          <p:nvPr/>
        </p:nvSpPr>
        <p:spPr>
          <a:xfrm>
            <a:off x="143301" y="69502"/>
            <a:ext cx="6519390" cy="1439785"/>
          </a:xfrm>
          <a:prstGeom prst="round2DiagRect">
            <a:avLst/>
          </a:prstGeom>
          <a:solidFill>
            <a:srgbClr val="E03A3E"/>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6" b="1" dirty="0">
                <a:solidFill>
                  <a:prstClr val="white"/>
                </a:solidFill>
                <a:latin typeface="Arial" panose="020B0604020202020204" pitchFamily="34" charset="0"/>
                <a:cs typeface="Arial" panose="020B0604020202020204" pitchFamily="34" charset="0"/>
              </a:rPr>
              <a:t>CAREER OPPORTUNITIES</a:t>
            </a:r>
          </a:p>
        </p:txBody>
      </p:sp>
    </p:spTree>
    <p:extLst>
      <p:ext uri="{BB962C8B-B14F-4D97-AF65-F5344CB8AC3E}">
        <p14:creationId xmlns:p14="http://schemas.microsoft.com/office/powerpoint/2010/main" val="317433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5518498" y="69502"/>
            <a:ext cx="6519390" cy="1439785"/>
          </a:xfrm>
          <a:prstGeom prst="round2DiagRect">
            <a:avLst/>
          </a:prstGeom>
          <a:solidFill>
            <a:srgbClr val="E03A3E"/>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6" b="1" dirty="0">
                <a:solidFill>
                  <a:prstClr val="white"/>
                </a:solidFill>
                <a:latin typeface="Arial" panose="020B0604020202020204" pitchFamily="34" charset="0"/>
                <a:cs typeface="Arial" panose="020B0604020202020204" pitchFamily="34" charset="0"/>
              </a:rPr>
              <a:t>JOBS.DOMINOS.COM</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070" t="2834" r="15178" b="2834"/>
          <a:stretch/>
        </p:blipFill>
        <p:spPr>
          <a:xfrm>
            <a:off x="35146" y="2585617"/>
            <a:ext cx="5346518" cy="42714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29" r="929" b="19015"/>
          <a:stretch/>
        </p:blipFill>
        <p:spPr>
          <a:xfrm>
            <a:off x="47315" y="69502"/>
            <a:ext cx="2497094" cy="27076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7169" y="53324"/>
            <a:ext cx="2714496" cy="27144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7678" y="1639626"/>
            <a:ext cx="1197819" cy="1197819"/>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5425" y="1605272"/>
            <a:ext cx="1255449" cy="125544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93167" y="1605272"/>
            <a:ext cx="1255449" cy="1255449"/>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28938" y="1613246"/>
            <a:ext cx="1224198" cy="1224198"/>
          </a:xfrm>
          <a:prstGeom prst="roundRect">
            <a:avLst>
              <a:gd name="adj" fmla="val 8594"/>
            </a:avLst>
          </a:prstGeom>
          <a:solidFill>
            <a:srgbClr val="FFFFFF">
              <a:shade val="85000"/>
            </a:srgbClr>
          </a:solidFill>
          <a:ln>
            <a:noFill/>
          </a:ln>
          <a:effectLst/>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8001" y="2903104"/>
            <a:ext cx="3305748" cy="3317768"/>
          </a:xfrm>
          <a:prstGeom prst="rect">
            <a:avLst/>
          </a:prstGeom>
        </p:spPr>
      </p:pic>
    </p:spTree>
    <p:extLst>
      <p:ext uri="{BB962C8B-B14F-4D97-AF65-F5344CB8AC3E}">
        <p14:creationId xmlns:p14="http://schemas.microsoft.com/office/powerpoint/2010/main" val="920733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813431" y="548739"/>
            <a:ext cx="8926667" cy="646331"/>
          </a:xfrm>
          <a:prstGeom prst="rect">
            <a:avLst/>
          </a:prstGeom>
          <a:noFill/>
        </p:spPr>
        <p:txBody>
          <a:bodyPr wrap="square" rtlCol="0">
            <a:spAutoFit/>
          </a:bodyPr>
          <a:lstStyle/>
          <a:p>
            <a:r>
              <a:rPr lang="en-US" sz="3600" dirty="0">
                <a:latin typeface="+mj-lt"/>
                <a:ea typeface="+mj-ea"/>
                <a:cs typeface="+mj-cs"/>
              </a:rPr>
              <a:t>Domino’s is hiring!</a:t>
            </a:r>
          </a:p>
        </p:txBody>
      </p:sp>
      <p:sp>
        <p:nvSpPr>
          <p:cNvPr id="6" name="Rectangle 5"/>
          <p:cNvSpPr/>
          <p:nvPr/>
        </p:nvSpPr>
        <p:spPr>
          <a:xfrm flipH="1">
            <a:off x="-2" y="710573"/>
            <a:ext cx="96228" cy="763805"/>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srgbClr val="2C9398"/>
              </a:solidFill>
            </a:endParaRPr>
          </a:p>
        </p:txBody>
      </p:sp>
      <p:pic>
        <p:nvPicPr>
          <p:cNvPr id="18" name="Picture 1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 y="1972776"/>
            <a:ext cx="3862433" cy="4859098"/>
          </a:xfrm>
          <a:prstGeom prst="rect">
            <a:avLst/>
          </a:prstGeom>
          <a:noFill/>
          <a:ln>
            <a:noFill/>
          </a:ln>
        </p:spPr>
      </p:pic>
      <p:sp>
        <p:nvSpPr>
          <p:cNvPr id="2" name="TextBox 1">
            <a:extLst>
              <a:ext uri="{FF2B5EF4-FFF2-40B4-BE49-F238E27FC236}">
                <a16:creationId xmlns:a16="http://schemas.microsoft.com/office/drawing/2014/main" id="{D1EC18D9-C6C7-4134-8F79-B0C484BDD23B}"/>
              </a:ext>
            </a:extLst>
          </p:cNvPr>
          <p:cNvSpPr txBox="1"/>
          <p:nvPr/>
        </p:nvSpPr>
        <p:spPr>
          <a:xfrm>
            <a:off x="4494212" y="1676400"/>
            <a:ext cx="6934200" cy="4955203"/>
          </a:xfrm>
          <a:prstGeom prst="rect">
            <a:avLst/>
          </a:prstGeom>
          <a:noFill/>
        </p:spPr>
        <p:txBody>
          <a:bodyPr wrap="square" rtlCol="0">
            <a:spAutoFit/>
          </a:bodyPr>
          <a:lstStyle/>
          <a:p>
            <a:r>
              <a:rPr lang="en-US" b="1" dirty="0"/>
              <a:t>Data Platform Operations Manager</a:t>
            </a:r>
          </a:p>
          <a:p>
            <a:r>
              <a:rPr lang="en-US" dirty="0"/>
              <a:t>Overview</a:t>
            </a:r>
          </a:p>
          <a:p>
            <a:r>
              <a:rPr lang="en-US" sz="2000" dirty="0"/>
              <a:t>The Data Platform Operations Manager is responsible for leading operations and optimization of Domino’s data platform. This individual will manage data platform architecture and engineering team in the design, installation, configuration, upgrade, maintenance and overall management of capacity, performance of databases in the Domino’s hosting environment. This position will be engaged, accountable and drive delivery execution while collaborating with various stakeholders (Business users, Project Managers, Operations Team, Converged Infrastructure Team, Network Team and Information Security team). Predominant technology stacks this individual will be responsible is SQL Server and Hadoop technologies. </a:t>
            </a:r>
            <a:endParaRPr lang="en-US" dirty="0"/>
          </a:p>
          <a:p>
            <a:endParaRPr lang="en-US" sz="2800" dirty="0"/>
          </a:p>
        </p:txBody>
      </p:sp>
    </p:spTree>
    <p:extLst>
      <p:ext uri="{BB962C8B-B14F-4D97-AF65-F5344CB8AC3E}">
        <p14:creationId xmlns:p14="http://schemas.microsoft.com/office/powerpoint/2010/main" val="174095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8882" y="1701800"/>
            <a:ext cx="4062942" cy="812800"/>
          </a:xfrm>
        </p:spPr>
        <p:txBody>
          <a:bodyPr>
            <a:normAutofit/>
          </a:bodyPr>
          <a:lstStyle/>
          <a:p>
            <a:r>
              <a:rPr lang="en-US" sz="4400" dirty="0"/>
              <a:t>Thank you!</a:t>
            </a:r>
          </a:p>
        </p:txBody>
      </p:sp>
      <p:sp>
        <p:nvSpPr>
          <p:cNvPr id="5" name="Text Placeholder 4"/>
          <p:cNvSpPr>
            <a:spLocks noGrp="1"/>
          </p:cNvSpPr>
          <p:nvPr>
            <p:ph type="body" sz="half" idx="2"/>
          </p:nvPr>
        </p:nvSpPr>
        <p:spPr>
          <a:xfrm>
            <a:off x="1373294" y="2667000"/>
            <a:ext cx="6245117" cy="3581400"/>
          </a:xfrm>
        </p:spPr>
        <p:txBody>
          <a:bodyPr>
            <a:normAutofit fontScale="85000" lnSpcReduction="20000"/>
          </a:bodyPr>
          <a:lstStyle/>
          <a:p>
            <a:r>
              <a:rPr lang="en-US" sz="5200" b="1" dirty="0"/>
              <a:t>Scott Miller</a:t>
            </a:r>
          </a:p>
          <a:p>
            <a:r>
              <a:rPr lang="en-US" sz="3200" b="1" dirty="0"/>
              <a:t>Twitter: </a:t>
            </a:r>
          </a:p>
          <a:p>
            <a:r>
              <a:rPr lang="en-US" sz="3200" dirty="0">
                <a:solidFill>
                  <a:schemeClr val="tx1">
                    <a:lumMod val="65000"/>
                  </a:schemeClr>
                </a:solidFill>
              </a:rPr>
              <a:t>@</a:t>
            </a:r>
            <a:r>
              <a:rPr lang="en-US" sz="3200" dirty="0" err="1">
                <a:solidFill>
                  <a:schemeClr val="tx1">
                    <a:lumMod val="65000"/>
                  </a:schemeClr>
                </a:solidFill>
              </a:rPr>
              <a:t>poshscooter</a:t>
            </a:r>
            <a:endParaRPr lang="en-US" sz="3200" dirty="0">
              <a:solidFill>
                <a:schemeClr val="tx1">
                  <a:lumMod val="65000"/>
                </a:schemeClr>
              </a:solidFill>
            </a:endParaRPr>
          </a:p>
          <a:p>
            <a:r>
              <a:rPr lang="en-US" sz="3200" b="1" dirty="0"/>
              <a:t>Email: </a:t>
            </a:r>
          </a:p>
          <a:p>
            <a:r>
              <a:rPr lang="en-US" sz="3200" dirty="0">
                <a:solidFill>
                  <a:schemeClr val="tx1">
                    <a:lumMod val="65000"/>
                  </a:schemeClr>
                </a:solidFill>
                <a:hlinkClick r:id="rId2"/>
              </a:rPr>
              <a:t>poshscooter@outlook.com</a:t>
            </a:r>
            <a:endParaRPr lang="en-US" sz="3200" dirty="0">
              <a:solidFill>
                <a:schemeClr val="tx1">
                  <a:lumMod val="65000"/>
                </a:schemeClr>
              </a:solidFill>
            </a:endParaRPr>
          </a:p>
          <a:p>
            <a:r>
              <a:rPr lang="en-US" sz="3200" b="1" dirty="0"/>
              <a:t>Github:</a:t>
            </a:r>
          </a:p>
          <a:p>
            <a:r>
              <a:rPr lang="en-US" sz="3200" dirty="0">
                <a:solidFill>
                  <a:schemeClr val="tx1">
                    <a:lumMod val="65000"/>
                  </a:schemeClr>
                </a:solidFill>
              </a:rPr>
              <a:t>https://github.com/poshscooter</a:t>
            </a:r>
          </a:p>
          <a:p>
            <a:endParaRPr lang="en-US" dirty="0"/>
          </a:p>
        </p:txBody>
      </p:sp>
      <p:pic>
        <p:nvPicPr>
          <p:cNvPr id="4" name="Picture Placeholder 3">
            <a:extLst>
              <a:ext uri="{FF2B5EF4-FFF2-40B4-BE49-F238E27FC236}">
                <a16:creationId xmlns:a16="http://schemas.microsoft.com/office/drawing/2014/main" id="{E1B76912-809B-4B05-B4D7-FF4AB1A08ED9}"/>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4155" b="4155"/>
          <a:stretch>
            <a:fillRect/>
          </a:stretch>
        </p:blipFill>
        <p:spPr>
          <a:xfrm>
            <a:off x="8151812" y="960131"/>
            <a:ext cx="2692610" cy="2468869"/>
          </a:xfrm>
        </p:spPr>
      </p:pic>
    </p:spTree>
    <p:extLst>
      <p:ext uri="{BB962C8B-B14F-4D97-AF65-F5344CB8AC3E}">
        <p14:creationId xmlns:p14="http://schemas.microsoft.com/office/powerpoint/2010/main" val="348033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Scott Miller – MCP, Security+</a:t>
            </a:r>
          </a:p>
        </p:txBody>
      </p:sp>
      <p:sp>
        <p:nvSpPr>
          <p:cNvPr id="14" name="Content Placeholder 13"/>
          <p:cNvSpPr>
            <a:spLocks noGrp="1"/>
          </p:cNvSpPr>
          <p:nvPr>
            <p:ph idx="1"/>
          </p:nvPr>
        </p:nvSpPr>
        <p:spPr/>
        <p:txBody>
          <a:bodyPr>
            <a:normAutofit/>
          </a:bodyPr>
          <a:lstStyle/>
          <a:p>
            <a:r>
              <a:rPr lang="en-US" dirty="0"/>
              <a:t>IT professional since 1998</a:t>
            </a:r>
          </a:p>
          <a:p>
            <a:r>
              <a:rPr lang="en-US" dirty="0"/>
              <a:t>Certifications:</a:t>
            </a:r>
          </a:p>
          <a:p>
            <a:pPr lvl="1"/>
            <a:r>
              <a:rPr lang="en-US" dirty="0"/>
              <a:t>MCSE Windows NT (1998)</a:t>
            </a:r>
          </a:p>
          <a:p>
            <a:pPr lvl="1"/>
            <a:r>
              <a:rPr lang="en-US" dirty="0"/>
              <a:t>MCSA Windows 2003 (2008)</a:t>
            </a:r>
          </a:p>
          <a:p>
            <a:pPr lvl="1"/>
            <a:r>
              <a:rPr lang="en-US" dirty="0"/>
              <a:t>Security+ 2008 (2008)</a:t>
            </a:r>
          </a:p>
          <a:p>
            <a:pPr lvl="1"/>
            <a:r>
              <a:rPr lang="en-US" dirty="0"/>
              <a:t>MCP - Querying Microsoft SQL Server 2012/2014 (2015)</a:t>
            </a:r>
          </a:p>
          <a:p>
            <a:r>
              <a:rPr lang="en-US" dirty="0"/>
              <a:t>OS/DBA Team Lead – Managed Services/SaaS</a:t>
            </a:r>
          </a:p>
          <a:p>
            <a:r>
              <a:rPr lang="en-US" dirty="0"/>
              <a:t>Automation Engineer – Domino’s Pizza</a:t>
            </a:r>
          </a:p>
          <a:p>
            <a:pPr lvl="1"/>
            <a:r>
              <a:rPr lang="en-US" dirty="0"/>
              <a:t>Managing 11k+ Windows Servers, 5k+ VMs w/SQL 2008</a:t>
            </a:r>
          </a:p>
          <a:p>
            <a:endParaRPr lang="en-US" dirty="0"/>
          </a:p>
        </p:txBody>
      </p:sp>
      <p:pic>
        <p:nvPicPr>
          <p:cNvPr id="3" name="Picture 2">
            <a:extLst>
              <a:ext uri="{FF2B5EF4-FFF2-40B4-BE49-F238E27FC236}">
                <a16:creationId xmlns:a16="http://schemas.microsoft.com/office/drawing/2014/main" id="{8F274B73-87CE-46FE-846B-8379434F5EFF}"/>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066212" y="5211020"/>
            <a:ext cx="2321095" cy="1325563"/>
          </a:xfrm>
          <a:prstGeom prst="rect">
            <a:avLst/>
          </a:prstGeom>
        </p:spPr>
      </p:pic>
      <p:sp>
        <p:nvSpPr>
          <p:cNvPr id="4" name="TextBox 3">
            <a:extLst>
              <a:ext uri="{FF2B5EF4-FFF2-40B4-BE49-F238E27FC236}">
                <a16:creationId xmlns:a16="http://schemas.microsoft.com/office/drawing/2014/main" id="{5A17E012-F488-468B-8D1C-9EF443B79C63}"/>
              </a:ext>
            </a:extLst>
          </p:cNvPr>
          <p:cNvSpPr txBox="1"/>
          <p:nvPr/>
        </p:nvSpPr>
        <p:spPr>
          <a:xfrm>
            <a:off x="9066212" y="6793376"/>
            <a:ext cx="2057400" cy="369332"/>
          </a:xfrm>
          <a:prstGeom prst="rect">
            <a:avLst/>
          </a:prstGeom>
          <a:noFill/>
        </p:spPr>
        <p:txBody>
          <a:bodyPr wrap="square" rtlCol="0">
            <a:spAutoFit/>
          </a:bodyPr>
          <a:lstStyle/>
          <a:p>
            <a:r>
              <a:rPr lang="en-US" sz="900">
                <a:hlinkClick r:id="rId4" tooltip="https://en.wikipedia.org/wiki/File:Express_Clothing_Logo.SVG"/>
              </a:rPr>
              <a:t>This Photo</a:t>
            </a:r>
            <a:r>
              <a:rPr lang="en-US" sz="900"/>
              <a:t> by Unknown Author is licensed under </a:t>
            </a:r>
            <a:r>
              <a:rPr lang="en-US" sz="900">
                <a:hlinkClick r:id="rId5" tooltip="https://creativecommons.org/licenses/by-sa/3.0/"/>
              </a:rPr>
              <a:t>CC BY-SA</a:t>
            </a:r>
            <a:endParaRPr lang="en-US" sz="900"/>
          </a:p>
        </p:txBody>
      </p:sp>
      <p:pic>
        <p:nvPicPr>
          <p:cNvPr id="6" name="Picture 5">
            <a:extLst>
              <a:ext uri="{FF2B5EF4-FFF2-40B4-BE49-F238E27FC236}">
                <a16:creationId xmlns:a16="http://schemas.microsoft.com/office/drawing/2014/main" id="{E1A3646F-2D87-47D3-AA80-F51A590206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5409" y="321417"/>
            <a:ext cx="3617119" cy="3617119"/>
          </a:xfrm>
          <a:prstGeom prst="rect">
            <a:avLst/>
          </a:prstGeom>
        </p:spPr>
      </p:pic>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GITHUB LINK</a:t>
            </a:r>
          </a:p>
        </p:txBody>
      </p:sp>
      <p:pic>
        <p:nvPicPr>
          <p:cNvPr id="4" name="Content Placeholder 3">
            <a:extLst>
              <a:ext uri="{FF2B5EF4-FFF2-40B4-BE49-F238E27FC236}">
                <a16:creationId xmlns:a16="http://schemas.microsoft.com/office/drawing/2014/main" id="{3D44DEB2-1DD4-4182-9747-5E8293C751D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4412" y="1721821"/>
            <a:ext cx="4462463" cy="4462463"/>
          </a:xfrm>
        </p:spPr>
      </p:pic>
      <p:sp>
        <p:nvSpPr>
          <p:cNvPr id="5" name="TextBox 4">
            <a:extLst>
              <a:ext uri="{FF2B5EF4-FFF2-40B4-BE49-F238E27FC236}">
                <a16:creationId xmlns:a16="http://schemas.microsoft.com/office/drawing/2014/main" id="{DF8C57A7-D9FA-4DE7-903C-A35777D23056}"/>
              </a:ext>
            </a:extLst>
          </p:cNvPr>
          <p:cNvSpPr txBox="1"/>
          <p:nvPr/>
        </p:nvSpPr>
        <p:spPr>
          <a:xfrm>
            <a:off x="1370012" y="2660390"/>
            <a:ext cx="4462463" cy="2585323"/>
          </a:xfrm>
          <a:prstGeom prst="rect">
            <a:avLst/>
          </a:prstGeom>
          <a:noFill/>
        </p:spPr>
        <p:txBody>
          <a:bodyPr wrap="square" rtlCol="0">
            <a:spAutoFit/>
          </a:bodyPr>
          <a:lstStyle/>
          <a:p>
            <a:pPr marL="457200" indent="-457200">
              <a:buFont typeface="Arial" panose="020B0604020202020204" pitchFamily="34" charset="0"/>
              <a:buChar char="•"/>
            </a:pPr>
            <a:r>
              <a:rPr lang="en-US" sz="5400" dirty="0"/>
              <a:t>Demo code</a:t>
            </a:r>
          </a:p>
          <a:p>
            <a:pPr marL="457200" indent="-457200">
              <a:buFont typeface="Arial" panose="020B0604020202020204" pitchFamily="34" charset="0"/>
              <a:buChar char="•"/>
            </a:pPr>
            <a:r>
              <a:rPr lang="en-US" sz="5400" dirty="0"/>
              <a:t>Presentation</a:t>
            </a:r>
          </a:p>
          <a:p>
            <a:pPr marL="457200" indent="-457200">
              <a:buFont typeface="Arial" panose="020B0604020202020204" pitchFamily="34" charset="0"/>
              <a:buChar char="•"/>
            </a:pPr>
            <a:r>
              <a:rPr lang="en-US" sz="5400" dirty="0"/>
              <a:t>More links</a:t>
            </a:r>
          </a:p>
        </p:txBody>
      </p:sp>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28801" y="274638"/>
            <a:ext cx="8532812" cy="1223962"/>
          </a:xfrm>
        </p:spPr>
        <p:txBody>
          <a:bodyPr/>
          <a:lstStyle/>
          <a:p>
            <a:r>
              <a:rPr lang="en-US" dirty="0"/>
              <a:t>Agenda</a:t>
            </a:r>
          </a:p>
        </p:txBody>
      </p:sp>
      <p:sp>
        <p:nvSpPr>
          <p:cNvPr id="4" name="TextBox 3">
            <a:extLst>
              <a:ext uri="{FF2B5EF4-FFF2-40B4-BE49-F238E27FC236}">
                <a16:creationId xmlns:a16="http://schemas.microsoft.com/office/drawing/2014/main" id="{AFC710BC-E9D0-4FAE-B329-A72113B6CC99}"/>
              </a:ext>
            </a:extLst>
          </p:cNvPr>
          <p:cNvSpPr txBox="1"/>
          <p:nvPr/>
        </p:nvSpPr>
        <p:spPr>
          <a:xfrm>
            <a:off x="1828801" y="1498600"/>
            <a:ext cx="7466011" cy="3785652"/>
          </a:xfrm>
          <a:prstGeom prst="rect">
            <a:avLst/>
          </a:prstGeom>
          <a:noFill/>
        </p:spPr>
        <p:txBody>
          <a:bodyPr wrap="square" rtlCol="0">
            <a:spAutoFit/>
          </a:bodyPr>
          <a:lstStyle/>
          <a:p>
            <a:pPr marL="457200" indent="-457200">
              <a:buFont typeface="Arial" panose="020B0604020202020204" pitchFamily="34" charset="0"/>
              <a:buChar char="•"/>
            </a:pPr>
            <a:r>
              <a:rPr lang="en-US" sz="4800" dirty="0"/>
              <a:t>What is PowerShell?</a:t>
            </a:r>
          </a:p>
          <a:p>
            <a:pPr marL="457200" indent="-457200">
              <a:buFont typeface="Arial" panose="020B0604020202020204" pitchFamily="34" charset="0"/>
              <a:buChar char="•"/>
            </a:pPr>
            <a:r>
              <a:rPr lang="en-US" sz="4800" dirty="0"/>
              <a:t>DBATools</a:t>
            </a:r>
          </a:p>
          <a:p>
            <a:pPr marL="457200" indent="-457200">
              <a:buFont typeface="Arial" panose="020B0604020202020204" pitchFamily="34" charset="0"/>
              <a:buChar char="•"/>
            </a:pPr>
            <a:r>
              <a:rPr lang="en-US" sz="4800" dirty="0"/>
              <a:t>DBAChecks</a:t>
            </a:r>
          </a:p>
          <a:p>
            <a:pPr marL="457200" indent="-457200">
              <a:buFont typeface="Arial" panose="020B0604020202020204" pitchFamily="34" charset="0"/>
              <a:buChar char="•"/>
            </a:pPr>
            <a:r>
              <a:rPr lang="en-US" sz="4800" dirty="0"/>
              <a:t>Desired State Configuration</a:t>
            </a:r>
          </a:p>
          <a:p>
            <a:pPr marL="457200" indent="-457200">
              <a:buFont typeface="Arial" panose="020B0604020202020204" pitchFamily="34" charset="0"/>
              <a:buChar char="•"/>
            </a:pPr>
            <a:r>
              <a:rPr lang="en-US" sz="4800" dirty="0"/>
              <a:t>DEMOS!</a:t>
            </a:r>
          </a:p>
        </p:txBody>
      </p:sp>
    </p:spTree>
    <p:extLst>
      <p:ext uri="{BB962C8B-B14F-4D97-AF65-F5344CB8AC3E}">
        <p14:creationId xmlns:p14="http://schemas.microsoft.com/office/powerpoint/2010/main" val="2341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98FF-85E5-4C68-BA0B-596B2338FA9D}"/>
              </a:ext>
            </a:extLst>
          </p:cNvPr>
          <p:cNvSpPr>
            <a:spLocks noGrp="1"/>
          </p:cNvSpPr>
          <p:nvPr>
            <p:ph type="title"/>
          </p:nvPr>
        </p:nvSpPr>
        <p:spPr/>
        <p:txBody>
          <a:bodyPr/>
          <a:lstStyle/>
          <a:p>
            <a:r>
              <a:rPr lang="en-US" dirty="0"/>
              <a:t>What is PowerShell?</a:t>
            </a:r>
            <a:br>
              <a:rPr lang="en-US" dirty="0"/>
            </a:br>
            <a:endParaRPr lang="en-US" dirty="0"/>
          </a:p>
        </p:txBody>
      </p:sp>
      <p:sp>
        <p:nvSpPr>
          <p:cNvPr id="3" name="Content Placeholder 2">
            <a:extLst>
              <a:ext uri="{FF2B5EF4-FFF2-40B4-BE49-F238E27FC236}">
                <a16:creationId xmlns:a16="http://schemas.microsoft.com/office/drawing/2014/main" id="{F9D1ED1F-9708-4834-B97E-885C43F8716C}"/>
              </a:ext>
            </a:extLst>
          </p:cNvPr>
          <p:cNvSpPr>
            <a:spLocks noGrp="1"/>
          </p:cNvSpPr>
          <p:nvPr>
            <p:ph idx="1"/>
          </p:nvPr>
        </p:nvSpPr>
        <p:spPr/>
        <p:txBody>
          <a:bodyPr/>
          <a:lstStyle/>
          <a:p>
            <a:r>
              <a:rPr lang="en-US" sz="4800" b="1" dirty="0"/>
              <a:t>PowerShell</a:t>
            </a:r>
            <a:r>
              <a:rPr lang="en-US" sz="4800" dirty="0"/>
              <a:t> is a task automation and configuration management framework from Microsoft, consisting of a command-line shell and associated scripting language. </a:t>
            </a:r>
          </a:p>
          <a:p>
            <a:r>
              <a:rPr lang="en-US" dirty="0">
                <a:hlinkClick r:id="rId3"/>
              </a:rPr>
              <a:t>Wikipedia</a:t>
            </a:r>
            <a:endParaRPr lang="en-US" dirty="0"/>
          </a:p>
        </p:txBody>
      </p:sp>
    </p:spTree>
    <p:extLst>
      <p:ext uri="{BB962C8B-B14F-4D97-AF65-F5344CB8AC3E}">
        <p14:creationId xmlns:p14="http://schemas.microsoft.com/office/powerpoint/2010/main" val="304509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A56AA-C05A-4068-A88D-A04A51B45686}"/>
              </a:ext>
            </a:extLst>
          </p:cNvPr>
          <p:cNvSpPr>
            <a:spLocks noGrp="1"/>
          </p:cNvSpPr>
          <p:nvPr>
            <p:ph type="title"/>
          </p:nvPr>
        </p:nvSpPr>
        <p:spPr/>
        <p:txBody>
          <a:bodyPr/>
          <a:lstStyle/>
          <a:p>
            <a:r>
              <a:rPr lang="en-US" dirty="0"/>
              <a:t>DBATOOLS</a:t>
            </a:r>
          </a:p>
        </p:txBody>
      </p:sp>
      <p:sp>
        <p:nvSpPr>
          <p:cNvPr id="3" name="Content Placeholder 2">
            <a:extLst>
              <a:ext uri="{FF2B5EF4-FFF2-40B4-BE49-F238E27FC236}">
                <a16:creationId xmlns:a16="http://schemas.microsoft.com/office/drawing/2014/main" id="{7ADEDF75-8917-4E2B-8E09-E1ED9A20C7E3}"/>
              </a:ext>
            </a:extLst>
          </p:cNvPr>
          <p:cNvSpPr>
            <a:spLocks noGrp="1"/>
          </p:cNvSpPr>
          <p:nvPr>
            <p:ph idx="1"/>
          </p:nvPr>
        </p:nvSpPr>
        <p:spPr/>
        <p:txBody>
          <a:bodyPr/>
          <a:lstStyle/>
          <a:p>
            <a:r>
              <a:rPr lang="en-US" sz="3600" dirty="0"/>
              <a:t>Open source tool for managing SQL Servers</a:t>
            </a:r>
          </a:p>
          <a:p>
            <a:r>
              <a:rPr lang="en-US" sz="3600" dirty="0"/>
              <a:t>Over 500 cmdlets</a:t>
            </a:r>
          </a:p>
          <a:p>
            <a:r>
              <a:rPr lang="en-US" sz="3600" dirty="0"/>
              <a:t>Requires PowerShell 3.0+</a:t>
            </a:r>
          </a:p>
          <a:p>
            <a:r>
              <a:rPr lang="en-US" sz="3600" dirty="0"/>
              <a:t>Install-Module -</a:t>
            </a:r>
            <a:r>
              <a:rPr lang="en-US" sz="3600" dirty="0">
                <a:solidFill>
                  <a:schemeClr val="tx1">
                    <a:lumMod val="65000"/>
                  </a:schemeClr>
                </a:solidFill>
              </a:rPr>
              <a:t>Name</a:t>
            </a:r>
            <a:r>
              <a:rPr lang="en-US" sz="3600" dirty="0"/>
              <a:t> </a:t>
            </a:r>
            <a:r>
              <a:rPr lang="en-US" sz="3600" dirty="0" err="1"/>
              <a:t>DBAtools</a:t>
            </a:r>
            <a:r>
              <a:rPr lang="en-US" sz="3600" dirty="0"/>
              <a:t> -</a:t>
            </a:r>
            <a:r>
              <a:rPr lang="en-US" sz="3600" dirty="0">
                <a:solidFill>
                  <a:schemeClr val="tx1">
                    <a:lumMod val="65000"/>
                  </a:schemeClr>
                </a:solidFill>
              </a:rPr>
              <a:t>Scope</a:t>
            </a:r>
            <a:r>
              <a:rPr lang="en-US" sz="3600" dirty="0"/>
              <a:t> </a:t>
            </a:r>
            <a:r>
              <a:rPr lang="en-US" sz="3600" dirty="0" err="1"/>
              <a:t>CurrentUser</a:t>
            </a:r>
            <a:endParaRPr lang="en-US" sz="3600" dirty="0"/>
          </a:p>
          <a:p>
            <a:pPr marL="0" indent="0">
              <a:buNone/>
            </a:pPr>
            <a:endParaRPr lang="en-US" sz="2000" dirty="0">
              <a:hlinkClick r:id="rId3"/>
            </a:endParaRPr>
          </a:p>
          <a:p>
            <a:pPr marL="0" indent="0">
              <a:buNone/>
            </a:pPr>
            <a:r>
              <a:rPr lang="en-US" sz="2000" dirty="0">
                <a:hlinkClick r:id="rId3"/>
              </a:rPr>
              <a:t>https://dbatools.io</a:t>
            </a:r>
            <a:endParaRPr lang="en-US" sz="2000" dirty="0"/>
          </a:p>
        </p:txBody>
      </p:sp>
    </p:spTree>
    <p:extLst>
      <p:ext uri="{BB962C8B-B14F-4D97-AF65-F5344CB8AC3E}">
        <p14:creationId xmlns:p14="http://schemas.microsoft.com/office/powerpoint/2010/main" val="350337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66C532-6B4E-46BE-93A2-30280EECBCC3}"/>
              </a:ext>
            </a:extLst>
          </p:cNvPr>
          <p:cNvSpPr>
            <a:spLocks noGrp="1"/>
          </p:cNvSpPr>
          <p:nvPr>
            <p:ph idx="1"/>
          </p:nvPr>
        </p:nvSpPr>
        <p:spPr>
          <a:xfrm>
            <a:off x="1218883" y="304800"/>
            <a:ext cx="10360501" cy="5859269"/>
          </a:xfrm>
        </p:spPr>
        <p:txBody>
          <a:bodyPr>
            <a:normAutofit lnSpcReduction="10000"/>
          </a:bodyPr>
          <a:lstStyle/>
          <a:p>
            <a:pPr marL="0" indent="0">
              <a:buNone/>
            </a:pPr>
            <a:r>
              <a:rPr lang="en-US" sz="3200" b="1" dirty="0"/>
              <a:t>DBACHECKS</a:t>
            </a:r>
          </a:p>
          <a:p>
            <a:r>
              <a:rPr lang="en-US" sz="3600" dirty="0"/>
              <a:t>dbachecks is an open source framework created by and for SQL Server pros who need to validate their environments. </a:t>
            </a:r>
          </a:p>
          <a:p>
            <a:pPr marL="0" indent="0">
              <a:buNone/>
            </a:pPr>
            <a:r>
              <a:rPr lang="en-US" sz="2000" b="1" dirty="0">
                <a:hlinkClick r:id="rId3"/>
              </a:rPr>
              <a:t>https://dbachecks.io</a:t>
            </a:r>
            <a:endParaRPr lang="en-US" sz="2000" b="1" dirty="0"/>
          </a:p>
          <a:p>
            <a:pPr marL="0" indent="0">
              <a:buNone/>
            </a:pPr>
            <a:endParaRPr lang="en-US" sz="4000" dirty="0"/>
          </a:p>
          <a:p>
            <a:pPr marL="0" indent="0">
              <a:buNone/>
            </a:pPr>
            <a:r>
              <a:rPr lang="en-US" sz="4000" b="1" dirty="0"/>
              <a:t>Pester</a:t>
            </a:r>
            <a:endParaRPr lang="en-US" b="1" dirty="0"/>
          </a:p>
          <a:p>
            <a:r>
              <a:rPr lang="en-US" sz="3600" b="1" dirty="0"/>
              <a:t>Pester</a:t>
            </a:r>
            <a:r>
              <a:rPr lang="en-US" sz="3600" dirty="0"/>
              <a:t> is the ubiquitous test and mock framework for PowerShell.</a:t>
            </a:r>
          </a:p>
          <a:p>
            <a:pPr marL="0" indent="0">
              <a:buNone/>
            </a:pPr>
            <a:r>
              <a:rPr lang="en-US" sz="2000" dirty="0">
                <a:hlinkClick r:id="rId4"/>
              </a:rPr>
              <a:t>https://github.com/pester/Pester</a:t>
            </a:r>
            <a:endParaRPr lang="en-US" sz="2000" dirty="0"/>
          </a:p>
        </p:txBody>
      </p:sp>
    </p:spTree>
    <p:extLst>
      <p:ext uri="{BB962C8B-B14F-4D97-AF65-F5344CB8AC3E}">
        <p14:creationId xmlns:p14="http://schemas.microsoft.com/office/powerpoint/2010/main" val="153258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B223AE-C93E-4219-93FD-ABD4AA594918}"/>
              </a:ext>
            </a:extLst>
          </p:cNvPr>
          <p:cNvSpPr>
            <a:spLocks noGrp="1"/>
          </p:cNvSpPr>
          <p:nvPr>
            <p:ph type="title"/>
          </p:nvPr>
        </p:nvSpPr>
        <p:spPr/>
        <p:txBody>
          <a:bodyPr/>
          <a:lstStyle/>
          <a:p>
            <a:r>
              <a:rPr lang="en-US" dirty="0"/>
              <a:t>DESIRED STATE CONFIGURATION</a:t>
            </a:r>
          </a:p>
        </p:txBody>
      </p:sp>
      <p:sp>
        <p:nvSpPr>
          <p:cNvPr id="5" name="Content Placeholder 4">
            <a:extLst>
              <a:ext uri="{FF2B5EF4-FFF2-40B4-BE49-F238E27FC236}">
                <a16:creationId xmlns:a16="http://schemas.microsoft.com/office/drawing/2014/main" id="{237F6573-90C2-4015-A3CB-0011E2CF9428}"/>
              </a:ext>
            </a:extLst>
          </p:cNvPr>
          <p:cNvSpPr>
            <a:spLocks noGrp="1"/>
          </p:cNvSpPr>
          <p:nvPr>
            <p:ph idx="1"/>
          </p:nvPr>
        </p:nvSpPr>
        <p:spPr/>
        <p:txBody>
          <a:bodyPr>
            <a:normAutofit/>
          </a:bodyPr>
          <a:lstStyle/>
          <a:p>
            <a:r>
              <a:rPr lang="en-US" sz="3200" dirty="0"/>
              <a:t>DSC is a management platform in PowerShell that enables you to manage your IT and development infrastructure with configuration as code.</a:t>
            </a:r>
          </a:p>
          <a:p>
            <a:r>
              <a:rPr lang="en-US" sz="2000" dirty="0">
                <a:hlinkClick r:id="rId3"/>
              </a:rPr>
              <a:t>https://docs.microsoft.com/en-us/powershell/dsc/overview/overview</a:t>
            </a:r>
            <a:endParaRPr lang="en-US" sz="2000" dirty="0"/>
          </a:p>
          <a:p>
            <a:r>
              <a:rPr lang="en-US" sz="3200" dirty="0"/>
              <a:t>DSC consumes MOF files and then applies the configuration (“Make it so”)</a:t>
            </a:r>
          </a:p>
          <a:p>
            <a:r>
              <a:rPr lang="en-US" sz="2000" dirty="0">
                <a:hlinkClick r:id="rId4"/>
              </a:rPr>
              <a:t>https://docs.microsoft.com/en-us/windows/desktop/wmisdk/managed-object-format--mof-</a:t>
            </a:r>
            <a:endParaRPr lang="en-US" sz="2000" dirty="0"/>
          </a:p>
        </p:txBody>
      </p:sp>
    </p:spTree>
    <p:extLst>
      <p:ext uri="{BB962C8B-B14F-4D97-AF65-F5344CB8AC3E}">
        <p14:creationId xmlns:p14="http://schemas.microsoft.com/office/powerpoint/2010/main" val="93922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B5B278-D746-4A85-8E4C-3CB4D7A40121}"/>
              </a:ext>
            </a:extLst>
          </p:cNvPr>
          <p:cNvSpPr/>
          <p:nvPr/>
        </p:nvSpPr>
        <p:spPr>
          <a:xfrm>
            <a:off x="4150612" y="2967335"/>
            <a:ext cx="3887604"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DEMO TIME!</a:t>
            </a:r>
          </a:p>
        </p:txBody>
      </p:sp>
    </p:spTree>
    <p:extLst>
      <p:ext uri="{BB962C8B-B14F-4D97-AF65-F5344CB8AC3E}">
        <p14:creationId xmlns:p14="http://schemas.microsoft.com/office/powerpoint/2010/main" val="207146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Office Theme">
  <a:themeElements>
    <a:clrScheme name="Domino's Colors">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4.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C67BEE-D13F-4BD2-98A5-34D8A0977F68}">
  <ds:schemaRefs>
    <ds:schemaRef ds:uri="http://schemas.microsoft.com/office/2006/documentManagement/types"/>
    <ds:schemaRef ds:uri="http://www.w3.org/XML/1998/namespace"/>
    <ds:schemaRef ds:uri="http://purl.org/dc/terms/"/>
    <ds:schemaRef ds:uri="http://schemas.microsoft.com/office/infopath/2007/PartnerControls"/>
    <ds:schemaRef ds:uri="http://purl.org/dc/elements/1.1/"/>
    <ds:schemaRef ds:uri="http://purl.org/dc/dcmitype/"/>
    <ds:schemaRef ds:uri="http://schemas.openxmlformats.org/package/2006/metadata/core-properties"/>
    <ds:schemaRef ds:uri="4873beb7-5857-4685-be1f-d57550cc96cc"/>
    <ds:schemaRef ds:uri="http://schemas.microsoft.com/office/2006/metadata/properties"/>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962</TotalTime>
  <Words>653</Words>
  <Application>Microsoft Office PowerPoint</Application>
  <PresentationFormat>Custom</PresentationFormat>
  <Paragraphs>93</Paragraphs>
  <Slides>14</Slides>
  <Notes>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.AppleSystemUIFont</vt:lpstr>
      <vt:lpstr>Arial</vt:lpstr>
      <vt:lpstr>Arial Bold</vt:lpstr>
      <vt:lpstr>Arial Narrow</vt:lpstr>
      <vt:lpstr>Bebas Neue</vt:lpstr>
      <vt:lpstr>Bebas Neue Bold</vt:lpstr>
      <vt:lpstr>Calibri</vt:lpstr>
      <vt:lpstr>Lucida Grande</vt:lpstr>
      <vt:lpstr>Pizza Press</vt:lpstr>
      <vt:lpstr>2_Office Theme</vt:lpstr>
      <vt:lpstr>Tech 16x9</vt:lpstr>
      <vt:lpstr>Powershell</vt:lpstr>
      <vt:lpstr>Scott Miller – MCP, Security+</vt:lpstr>
      <vt:lpstr>GITHUB LINK</vt:lpstr>
      <vt:lpstr>Agenda</vt:lpstr>
      <vt:lpstr>What is PowerShell? </vt:lpstr>
      <vt:lpstr>DBATOOLS</vt:lpstr>
      <vt:lpstr>PowerPoint Presentation</vt:lpstr>
      <vt:lpstr>DESIRED STATE CONFIGURATION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dc:title>
  <dc:creator>Scott Miller</dc:creator>
  <cp:lastModifiedBy>Scott Miller (IT - InfPulse)</cp:lastModifiedBy>
  <cp:revision>19</cp:revision>
  <dcterms:created xsi:type="dcterms:W3CDTF">2019-01-01T17:05:41Z</dcterms:created>
  <dcterms:modified xsi:type="dcterms:W3CDTF">2019-01-09T12:10:56Z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